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4"/>
    <p:sldMasterId id="2147483680" r:id="rId5"/>
  </p:sldMasterIdLst>
  <p:notesMasterIdLst>
    <p:notesMasterId r:id="rId22"/>
  </p:notesMasterIdLst>
  <p:sldIdLst>
    <p:sldId id="270" r:id="rId6"/>
    <p:sldId id="361" r:id="rId7"/>
    <p:sldId id="363" r:id="rId8"/>
    <p:sldId id="3046" r:id="rId9"/>
    <p:sldId id="3048" r:id="rId10"/>
    <p:sldId id="3049" r:id="rId11"/>
    <p:sldId id="3050" r:id="rId12"/>
    <p:sldId id="3047" r:id="rId13"/>
    <p:sldId id="3058" r:id="rId14"/>
    <p:sldId id="3052" r:id="rId15"/>
    <p:sldId id="3053" r:id="rId16"/>
    <p:sldId id="3054" r:id="rId17"/>
    <p:sldId id="3055" r:id="rId18"/>
    <p:sldId id="3056" r:id="rId19"/>
    <p:sldId id="3057" r:id="rId20"/>
    <p:sldId id="356"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B52EE9-AA09-C7C2-41AA-9DA91A1D7AD4}" name="Martinez, Leah, ECECD" initials="MLE" userId="S::leah.martinez@ececd.nm.gov::9bad49e8-1339-43eb-b565-e76b8a3580a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4961"/>
    <a:srgbClr val="4FC2C0"/>
    <a:srgbClr val="229787"/>
    <a:srgbClr val="E48126"/>
    <a:srgbClr val="B12524"/>
    <a:srgbClr val="178AB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08F747-19AA-4C04-9750-43B276F3EB65}" v="12" vWet="14" dt="2023-09-06T20:40:17.751"/>
    <p1510:client id="{F084A29D-1BF0-4B44-B766-799EF97DFD70}" v="830" dt="2023-09-06T21:23:16.948"/>
  </p1510:revLst>
</p1510:revInfo>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66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gs" Target="tags/tag1.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A8540-D151-8441-9CFA-42ED7FC31EA7}" type="datetimeFigureOut">
              <a:rPr lang="en-US" smtClean="0"/>
              <a:t>9/8/2023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F1D56-6B15-0C42-8550-51772D6202B1}" type="slidenum">
              <a:rPr lang="en-US" smtClean="0"/>
              <a:t>‹#›</a:t>
            </a:fld>
            <a:endParaRPr lang="en-US"/>
          </a:p>
        </p:txBody>
      </p:sp>
    </p:spTree>
    <p:extLst>
      <p:ext uri="{BB962C8B-B14F-4D97-AF65-F5344CB8AC3E}">
        <p14:creationId xmlns:p14="http://schemas.microsoft.com/office/powerpoint/2010/main" val="1633614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4EF81-8D16-41DF-AA63-9770450E77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271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4EF81-8D16-41DF-AA63-9770450E77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297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4EF81-8D16-41DF-AA63-9770450E77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238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4EF81-8D16-41DF-AA63-9770450E77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068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0F1D56-6B15-0C42-8550-51772D6202B1}" type="slidenum">
              <a:rPr lang="en-US" smtClean="0"/>
              <a:t>16</a:t>
            </a:fld>
            <a:endParaRPr lang="en-US"/>
          </a:p>
        </p:txBody>
      </p:sp>
    </p:spTree>
    <p:extLst>
      <p:ext uri="{BB962C8B-B14F-4D97-AF65-F5344CB8AC3E}">
        <p14:creationId xmlns:p14="http://schemas.microsoft.com/office/powerpoint/2010/main" val="2316465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4EF81-8D16-41DF-AA63-9770450E77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892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4EF81-8D16-41DF-AA63-9770450E77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655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4EF81-8D16-41DF-AA63-9770450E77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538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4EF81-8D16-41DF-AA63-9770450E77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469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Mothers and Babies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4EF81-8D16-41DF-AA63-9770450E77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562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Mothers and Babies</a:t>
            </a:r>
          </a:p>
          <a:p>
            <a:r>
              <a:rPr lang="en-US" dirty="0"/>
              <a:t>FY up coming trainings</a:t>
            </a:r>
          </a:p>
          <a:p>
            <a:r>
              <a:rPr lang="en-US" dirty="0"/>
              <a:t>-Brief over of M and B- stop- gap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4EF81-8D16-41DF-AA63-9770450E77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0104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4EF81-8D16-41DF-AA63-9770450E77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694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4EF81-8D16-41DF-AA63-9770450E77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62978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C76334-885E-374E-849F-1F0830B7354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442"/>
            <a:ext cx="12442372" cy="6857999"/>
          </a:xfrm>
          <a:prstGeom prst="rect">
            <a:avLst/>
          </a:prstGeom>
        </p:spPr>
      </p:pic>
      <p:sp>
        <p:nvSpPr>
          <p:cNvPr id="2" name="Title 1">
            <a:extLst>
              <a:ext uri="{FF2B5EF4-FFF2-40B4-BE49-F238E27FC236}">
                <a16:creationId xmlns:a16="http://schemas.microsoft.com/office/drawing/2014/main" id="{E48B6154-745D-3443-B43F-C68F0147B426}"/>
              </a:ext>
            </a:extLst>
          </p:cNvPr>
          <p:cNvSpPr>
            <a:spLocks noGrp="1"/>
          </p:cNvSpPr>
          <p:nvPr>
            <p:ph type="ctrTitle"/>
          </p:nvPr>
        </p:nvSpPr>
        <p:spPr>
          <a:xfrm>
            <a:off x="698500" y="304801"/>
            <a:ext cx="6273800" cy="2298699"/>
          </a:xfrm>
        </p:spPr>
        <p:txBody>
          <a:bodyPr anchor="b">
            <a:normAutofit/>
          </a:bodyPr>
          <a:lstStyle>
            <a:lvl1pPr algn="l">
              <a:defRPr sz="4400" b="1">
                <a:solidFill>
                  <a:srgbClr val="064961"/>
                </a:solidFill>
              </a:defRPr>
            </a:lvl1pPr>
          </a:lstStyle>
          <a:p>
            <a:r>
              <a:rPr lang="en-US"/>
              <a:t>Click to edit Master title style</a:t>
            </a:r>
          </a:p>
        </p:txBody>
      </p:sp>
      <p:sp>
        <p:nvSpPr>
          <p:cNvPr id="3" name="Subtitle 2">
            <a:extLst>
              <a:ext uri="{FF2B5EF4-FFF2-40B4-BE49-F238E27FC236}">
                <a16:creationId xmlns:a16="http://schemas.microsoft.com/office/drawing/2014/main" id="{3A0D2FE3-F2FA-254F-9ADE-032AD27B65D6}"/>
              </a:ext>
            </a:extLst>
          </p:cNvPr>
          <p:cNvSpPr>
            <a:spLocks noGrp="1"/>
          </p:cNvSpPr>
          <p:nvPr>
            <p:ph type="subTitle" idx="1" hasCustomPrompt="1"/>
          </p:nvPr>
        </p:nvSpPr>
        <p:spPr>
          <a:xfrm>
            <a:off x="698500" y="2603501"/>
            <a:ext cx="6273800" cy="1841500"/>
          </a:xfrm>
          <a:prstGeom prst="rect">
            <a:avLst/>
          </a:prstGeom>
        </p:spPr>
        <p:txBody>
          <a:bodyPr>
            <a:normAutofit/>
          </a:bodyPr>
          <a:lstStyle>
            <a:lvl1pPr marL="0" indent="0" algn="l">
              <a:buNone/>
              <a:defRPr sz="2200">
                <a:solidFill>
                  <a:srgbClr val="22978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US" i="1">
                <a:solidFill>
                  <a:srgbClr val="178AB2"/>
                </a:solidFill>
              </a:rPr>
              <a:t>Presentation Subhead or Description</a:t>
            </a:r>
          </a:p>
          <a:p>
            <a:pPr algn="l"/>
            <a:r>
              <a:rPr lang="en-US">
                <a:solidFill>
                  <a:srgbClr val="064961"/>
                </a:solidFill>
              </a:rPr>
              <a:t>Presenter’s Name, </a:t>
            </a:r>
            <a:br>
              <a:rPr lang="en-US">
                <a:solidFill>
                  <a:srgbClr val="064961"/>
                </a:solidFill>
              </a:rPr>
            </a:br>
            <a:r>
              <a:rPr lang="en-US">
                <a:solidFill>
                  <a:srgbClr val="064961"/>
                </a:solidFill>
              </a:rPr>
              <a:t>Title Goes Here </a:t>
            </a:r>
          </a:p>
        </p:txBody>
      </p:sp>
      <p:pic>
        <p:nvPicPr>
          <p:cNvPr id="5" name="Picture 4">
            <a:extLst>
              <a:ext uri="{FF2B5EF4-FFF2-40B4-BE49-F238E27FC236}">
                <a16:creationId xmlns:a16="http://schemas.microsoft.com/office/drawing/2014/main" id="{00CE7D7A-7BCB-42A7-8DA7-B885C81D12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42"/>
            <a:ext cx="12442372" cy="6857999"/>
          </a:xfrm>
          <a:prstGeom prst="rect">
            <a:avLst/>
          </a:prstGeom>
        </p:spPr>
      </p:pic>
    </p:spTree>
    <p:extLst>
      <p:ext uri="{BB962C8B-B14F-4D97-AF65-F5344CB8AC3E}">
        <p14:creationId xmlns:p14="http://schemas.microsoft.com/office/powerpoint/2010/main" val="490274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27741-438B-A94D-BF99-92070A94651D}"/>
              </a:ext>
            </a:extLst>
          </p:cNvPr>
          <p:cNvSpPr>
            <a:spLocks noGrp="1"/>
          </p:cNvSpPr>
          <p:nvPr>
            <p:ph type="title"/>
          </p:nvPr>
        </p:nvSpPr>
        <p:spPr/>
        <p:txBody>
          <a:bodyPr/>
          <a:lstStyle>
            <a:lvl1pPr>
              <a:defRPr b="1"/>
            </a:lvl1pPr>
          </a:lstStyle>
          <a:p>
            <a:r>
              <a:rPr lang="en-US"/>
              <a:t>Click to edit Master title style</a:t>
            </a:r>
          </a:p>
        </p:txBody>
      </p:sp>
      <p:sp>
        <p:nvSpPr>
          <p:cNvPr id="3" name="Date Placeholder 2">
            <a:extLst>
              <a:ext uri="{FF2B5EF4-FFF2-40B4-BE49-F238E27FC236}">
                <a16:creationId xmlns:a16="http://schemas.microsoft.com/office/drawing/2014/main" id="{939CD82A-C2A2-1145-89AD-D93E883A8AE0}"/>
              </a:ext>
            </a:extLst>
          </p:cNvPr>
          <p:cNvSpPr>
            <a:spLocks noGrp="1"/>
          </p:cNvSpPr>
          <p:nvPr>
            <p:ph type="dt" sz="half" idx="10"/>
          </p:nvPr>
        </p:nvSpPr>
        <p:spPr/>
        <p:txBody>
          <a:bodyPr/>
          <a:lstStyle/>
          <a:p>
            <a:fld id="{C64747B1-AB8C-4793-86C0-6430416B990E}" type="datetime1">
              <a:rPr lang="en-US" smtClean="0"/>
              <a:t>9/8/2023</a:t>
            </a:fld>
            <a:endParaRPr lang="en-US"/>
          </a:p>
        </p:txBody>
      </p:sp>
      <p:sp>
        <p:nvSpPr>
          <p:cNvPr id="4" name="Footer Placeholder 3">
            <a:extLst>
              <a:ext uri="{FF2B5EF4-FFF2-40B4-BE49-F238E27FC236}">
                <a16:creationId xmlns:a16="http://schemas.microsoft.com/office/drawing/2014/main" id="{F639CCEF-8617-5C45-9C7B-808032471AEA}"/>
              </a:ext>
            </a:extLst>
          </p:cNvPr>
          <p:cNvSpPr>
            <a:spLocks noGrp="1"/>
          </p:cNvSpPr>
          <p:nvPr>
            <p:ph type="ftr" sz="quarter" idx="11"/>
          </p:nvPr>
        </p:nvSpPr>
        <p:spPr/>
        <p:txBody>
          <a:bodyPr/>
          <a:lstStyle/>
          <a:p>
            <a:r>
              <a:rPr lang="en-US"/>
              <a:t>November 1, 2022</a:t>
            </a:r>
          </a:p>
        </p:txBody>
      </p:sp>
      <p:sp>
        <p:nvSpPr>
          <p:cNvPr id="5" name="Slide Number Placeholder 4">
            <a:extLst>
              <a:ext uri="{FF2B5EF4-FFF2-40B4-BE49-F238E27FC236}">
                <a16:creationId xmlns:a16="http://schemas.microsoft.com/office/drawing/2014/main" id="{888FF174-5EDE-A24A-AB7D-DFE1E0925FBF}"/>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555817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A27E5D-7CAD-9643-A3F5-B7157CBFB516}"/>
              </a:ext>
            </a:extLst>
          </p:cNvPr>
          <p:cNvSpPr>
            <a:spLocks noGrp="1"/>
          </p:cNvSpPr>
          <p:nvPr>
            <p:ph type="dt" sz="half" idx="10"/>
          </p:nvPr>
        </p:nvSpPr>
        <p:spPr/>
        <p:txBody>
          <a:bodyPr/>
          <a:lstStyle/>
          <a:p>
            <a:fld id="{3036E8DD-9833-42D3-B30F-7E4F16D02BB6}" type="datetime1">
              <a:rPr lang="en-US" smtClean="0"/>
              <a:t>9/8/2023</a:t>
            </a:fld>
            <a:endParaRPr lang="en-US"/>
          </a:p>
        </p:txBody>
      </p:sp>
      <p:sp>
        <p:nvSpPr>
          <p:cNvPr id="3" name="Footer Placeholder 2">
            <a:extLst>
              <a:ext uri="{FF2B5EF4-FFF2-40B4-BE49-F238E27FC236}">
                <a16:creationId xmlns:a16="http://schemas.microsoft.com/office/drawing/2014/main" id="{5DAD4F4C-E5DD-EC4B-8494-A200FE5B57BA}"/>
              </a:ext>
            </a:extLst>
          </p:cNvPr>
          <p:cNvSpPr>
            <a:spLocks noGrp="1"/>
          </p:cNvSpPr>
          <p:nvPr>
            <p:ph type="ftr" sz="quarter" idx="11"/>
          </p:nvPr>
        </p:nvSpPr>
        <p:spPr/>
        <p:txBody>
          <a:bodyPr/>
          <a:lstStyle/>
          <a:p>
            <a:r>
              <a:rPr lang="en-US"/>
              <a:t>November 1, 2022</a:t>
            </a:r>
          </a:p>
        </p:txBody>
      </p:sp>
      <p:sp>
        <p:nvSpPr>
          <p:cNvPr id="4" name="Slide Number Placeholder 3">
            <a:extLst>
              <a:ext uri="{FF2B5EF4-FFF2-40B4-BE49-F238E27FC236}">
                <a16:creationId xmlns:a16="http://schemas.microsoft.com/office/drawing/2014/main" id="{62FE0874-9265-D049-8F24-8518A06C8EF2}"/>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12517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668DA-D947-AD47-BD6F-D92E35408607}"/>
              </a:ext>
            </a:extLst>
          </p:cNvPr>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p>
        </p:txBody>
      </p:sp>
      <p:sp>
        <p:nvSpPr>
          <p:cNvPr id="3" name="Content Placeholder 2">
            <a:extLst>
              <a:ext uri="{FF2B5EF4-FFF2-40B4-BE49-F238E27FC236}">
                <a16:creationId xmlns:a16="http://schemas.microsoft.com/office/drawing/2014/main" id="{45BEB9B7-900C-7041-BF02-2FCD0EF4B0E8}"/>
              </a:ext>
            </a:extLst>
          </p:cNvPr>
          <p:cNvSpPr>
            <a:spLocks noGrp="1"/>
          </p:cNvSpPr>
          <p:nvPr>
            <p:ph idx="1"/>
          </p:nvPr>
        </p:nvSpPr>
        <p:spPr>
          <a:xfrm>
            <a:off x="5183188" y="987425"/>
            <a:ext cx="6172200" cy="4873625"/>
          </a:xfrm>
          <a:prstGeom prst="rect">
            <a:avLst/>
          </a:prstGeom>
        </p:spPr>
        <p:txBody>
          <a:bodyPr/>
          <a:lstStyle>
            <a:lvl1pPr>
              <a:defRPr sz="28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a:extLst>
              <a:ext uri="{FF2B5EF4-FFF2-40B4-BE49-F238E27FC236}">
                <a16:creationId xmlns:a16="http://schemas.microsoft.com/office/drawing/2014/main" id="{6232D0ED-9D3F-4449-B698-A31457E3C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rgbClr val="E4812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89071-47E3-814E-B3C0-AEBF61C8912D}"/>
              </a:ext>
            </a:extLst>
          </p:cNvPr>
          <p:cNvSpPr>
            <a:spLocks noGrp="1"/>
          </p:cNvSpPr>
          <p:nvPr>
            <p:ph type="dt" sz="half" idx="10"/>
          </p:nvPr>
        </p:nvSpPr>
        <p:spPr/>
        <p:txBody>
          <a:bodyPr/>
          <a:lstStyle/>
          <a:p>
            <a:fld id="{DD875FBA-2972-400E-BF87-481B851D3B65}" type="datetime1">
              <a:rPr lang="en-US" smtClean="0"/>
              <a:t>9/8/2023</a:t>
            </a:fld>
            <a:endParaRPr lang="en-US"/>
          </a:p>
        </p:txBody>
      </p:sp>
      <p:sp>
        <p:nvSpPr>
          <p:cNvPr id="6" name="Footer Placeholder 5">
            <a:extLst>
              <a:ext uri="{FF2B5EF4-FFF2-40B4-BE49-F238E27FC236}">
                <a16:creationId xmlns:a16="http://schemas.microsoft.com/office/drawing/2014/main" id="{7F1F84A0-9AE6-EA41-A83C-15C0850048A8}"/>
              </a:ext>
            </a:extLst>
          </p:cNvPr>
          <p:cNvSpPr>
            <a:spLocks noGrp="1"/>
          </p:cNvSpPr>
          <p:nvPr>
            <p:ph type="ftr" sz="quarter" idx="11"/>
          </p:nvPr>
        </p:nvSpPr>
        <p:spPr/>
        <p:txBody>
          <a:bodyPr/>
          <a:lstStyle/>
          <a:p>
            <a:r>
              <a:rPr lang="en-US"/>
              <a:t>November 1, 2022</a:t>
            </a:r>
          </a:p>
        </p:txBody>
      </p:sp>
      <p:sp>
        <p:nvSpPr>
          <p:cNvPr id="7" name="Slide Number Placeholder 6">
            <a:extLst>
              <a:ext uri="{FF2B5EF4-FFF2-40B4-BE49-F238E27FC236}">
                <a16:creationId xmlns:a16="http://schemas.microsoft.com/office/drawing/2014/main" id="{C4DE78BD-01AB-D542-B38A-881C5F0A17E7}"/>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180557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8D3CD-1AA8-F345-B5E6-E0D6557E5F61}"/>
              </a:ext>
            </a:extLst>
          </p:cNvPr>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p>
        </p:txBody>
      </p:sp>
      <p:sp>
        <p:nvSpPr>
          <p:cNvPr id="3" name="Picture Placeholder 2">
            <a:extLst>
              <a:ext uri="{FF2B5EF4-FFF2-40B4-BE49-F238E27FC236}">
                <a16:creationId xmlns:a16="http://schemas.microsoft.com/office/drawing/2014/main" id="{90AAC9C2-95B5-DF49-9A5D-1BBC6B233B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A28332C-A386-EB44-84A7-27AEDA1E0DB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rgbClr val="E4812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CCEA2B-F300-A74D-B9C1-345BA5288138}"/>
              </a:ext>
            </a:extLst>
          </p:cNvPr>
          <p:cNvSpPr>
            <a:spLocks noGrp="1"/>
          </p:cNvSpPr>
          <p:nvPr>
            <p:ph type="dt" sz="half" idx="10"/>
          </p:nvPr>
        </p:nvSpPr>
        <p:spPr/>
        <p:txBody>
          <a:bodyPr/>
          <a:lstStyle/>
          <a:p>
            <a:fld id="{1519DF0B-7967-4523-B14D-3D2EE557E294}" type="datetime1">
              <a:rPr lang="en-US" smtClean="0"/>
              <a:t>9/8/2023</a:t>
            </a:fld>
            <a:endParaRPr lang="en-US"/>
          </a:p>
        </p:txBody>
      </p:sp>
      <p:sp>
        <p:nvSpPr>
          <p:cNvPr id="6" name="Footer Placeholder 5">
            <a:extLst>
              <a:ext uri="{FF2B5EF4-FFF2-40B4-BE49-F238E27FC236}">
                <a16:creationId xmlns:a16="http://schemas.microsoft.com/office/drawing/2014/main" id="{27E760A6-5601-1346-8DCA-791B691FD9E3}"/>
              </a:ext>
            </a:extLst>
          </p:cNvPr>
          <p:cNvSpPr>
            <a:spLocks noGrp="1"/>
          </p:cNvSpPr>
          <p:nvPr>
            <p:ph type="ftr" sz="quarter" idx="11"/>
          </p:nvPr>
        </p:nvSpPr>
        <p:spPr/>
        <p:txBody>
          <a:bodyPr/>
          <a:lstStyle/>
          <a:p>
            <a:r>
              <a:rPr lang="en-US"/>
              <a:t>November 1, 2022</a:t>
            </a:r>
          </a:p>
        </p:txBody>
      </p:sp>
      <p:sp>
        <p:nvSpPr>
          <p:cNvPr id="7" name="Slide Number Placeholder 6">
            <a:extLst>
              <a:ext uri="{FF2B5EF4-FFF2-40B4-BE49-F238E27FC236}">
                <a16:creationId xmlns:a16="http://schemas.microsoft.com/office/drawing/2014/main" id="{091FCA09-C410-614A-BD36-B69EB772FBD1}"/>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2631850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2C9B2-8194-DE48-A28D-4A15B6141B7C}"/>
              </a:ext>
            </a:extLst>
          </p:cNvPr>
          <p:cNvSpPr>
            <a:spLocks noGrp="1"/>
          </p:cNvSpPr>
          <p:nvPr>
            <p:ph type="title"/>
          </p:nvPr>
        </p:nvSpPr>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234BE0F4-9CF6-8145-9487-AE7552EB48F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ECB9C7-52BC-FE49-B32B-6544B329A95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914A21-D4D2-E64D-804A-9DBBA131EBBB}"/>
              </a:ext>
            </a:extLst>
          </p:cNvPr>
          <p:cNvSpPr>
            <a:spLocks noGrp="1"/>
          </p:cNvSpPr>
          <p:nvPr>
            <p:ph type="dt" sz="half" idx="10"/>
          </p:nvPr>
        </p:nvSpPr>
        <p:spPr/>
        <p:txBody>
          <a:bodyPr/>
          <a:lstStyle/>
          <a:p>
            <a:fld id="{E407D2D2-DDCC-4D09-A90C-DE9625AFBB0D}" type="datetime1">
              <a:rPr lang="en-US" smtClean="0"/>
              <a:t>9/8/2023</a:t>
            </a:fld>
            <a:endParaRPr lang="en-US"/>
          </a:p>
        </p:txBody>
      </p:sp>
      <p:sp>
        <p:nvSpPr>
          <p:cNvPr id="6" name="Footer Placeholder 5">
            <a:extLst>
              <a:ext uri="{FF2B5EF4-FFF2-40B4-BE49-F238E27FC236}">
                <a16:creationId xmlns:a16="http://schemas.microsoft.com/office/drawing/2014/main" id="{4E5A2107-47FC-414E-8D81-CBAED2B9A50E}"/>
              </a:ext>
            </a:extLst>
          </p:cNvPr>
          <p:cNvSpPr>
            <a:spLocks noGrp="1"/>
          </p:cNvSpPr>
          <p:nvPr>
            <p:ph type="ftr" sz="quarter" idx="11"/>
          </p:nvPr>
        </p:nvSpPr>
        <p:spPr/>
        <p:txBody>
          <a:bodyPr/>
          <a:lstStyle/>
          <a:p>
            <a:r>
              <a:rPr lang="en-US"/>
              <a:t>November 1, 2022</a:t>
            </a:r>
          </a:p>
        </p:txBody>
      </p:sp>
      <p:sp>
        <p:nvSpPr>
          <p:cNvPr id="7" name="Slide Number Placeholder 6">
            <a:extLst>
              <a:ext uri="{FF2B5EF4-FFF2-40B4-BE49-F238E27FC236}">
                <a16:creationId xmlns:a16="http://schemas.microsoft.com/office/drawing/2014/main" id="{82816E8D-0B54-3844-A38E-0BEFF8206038}"/>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2958392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C76334-885E-374E-849F-1F0830B7354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442"/>
            <a:ext cx="12442372" cy="6857999"/>
          </a:xfrm>
          <a:prstGeom prst="rect">
            <a:avLst/>
          </a:prstGeom>
        </p:spPr>
      </p:pic>
      <p:sp>
        <p:nvSpPr>
          <p:cNvPr id="2" name="Title 1">
            <a:extLst>
              <a:ext uri="{FF2B5EF4-FFF2-40B4-BE49-F238E27FC236}">
                <a16:creationId xmlns:a16="http://schemas.microsoft.com/office/drawing/2014/main" id="{E48B6154-745D-3443-B43F-C68F0147B426}"/>
              </a:ext>
            </a:extLst>
          </p:cNvPr>
          <p:cNvSpPr>
            <a:spLocks noGrp="1"/>
          </p:cNvSpPr>
          <p:nvPr>
            <p:ph type="ctrTitle"/>
          </p:nvPr>
        </p:nvSpPr>
        <p:spPr>
          <a:xfrm>
            <a:off x="698500" y="304801"/>
            <a:ext cx="6273800" cy="2298699"/>
          </a:xfrm>
        </p:spPr>
        <p:txBody>
          <a:bodyPr anchor="b">
            <a:normAutofit/>
          </a:bodyPr>
          <a:lstStyle>
            <a:lvl1pPr algn="l">
              <a:defRPr sz="4400" b="1">
                <a:solidFill>
                  <a:srgbClr val="064961"/>
                </a:solidFill>
              </a:defRPr>
            </a:lvl1pPr>
          </a:lstStyle>
          <a:p>
            <a:r>
              <a:rPr lang="en-US"/>
              <a:t>Click to edit Master title style</a:t>
            </a:r>
          </a:p>
        </p:txBody>
      </p:sp>
      <p:sp>
        <p:nvSpPr>
          <p:cNvPr id="3" name="Subtitle 2">
            <a:extLst>
              <a:ext uri="{FF2B5EF4-FFF2-40B4-BE49-F238E27FC236}">
                <a16:creationId xmlns:a16="http://schemas.microsoft.com/office/drawing/2014/main" id="{3A0D2FE3-F2FA-254F-9ADE-032AD27B65D6}"/>
              </a:ext>
            </a:extLst>
          </p:cNvPr>
          <p:cNvSpPr>
            <a:spLocks noGrp="1"/>
          </p:cNvSpPr>
          <p:nvPr>
            <p:ph type="subTitle" idx="1" hasCustomPrompt="1"/>
          </p:nvPr>
        </p:nvSpPr>
        <p:spPr>
          <a:xfrm>
            <a:off x="698500" y="2603501"/>
            <a:ext cx="6273800" cy="1841500"/>
          </a:xfrm>
          <a:prstGeom prst="rect">
            <a:avLst/>
          </a:prstGeom>
        </p:spPr>
        <p:txBody>
          <a:bodyPr>
            <a:normAutofit/>
          </a:bodyPr>
          <a:lstStyle>
            <a:lvl1pPr marL="0" indent="0" algn="l">
              <a:buNone/>
              <a:defRPr sz="2200">
                <a:solidFill>
                  <a:srgbClr val="22978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US" i="1">
                <a:solidFill>
                  <a:srgbClr val="178AB2"/>
                </a:solidFill>
              </a:rPr>
              <a:t>Presentation Subhead or Description</a:t>
            </a:r>
          </a:p>
          <a:p>
            <a:pPr algn="l"/>
            <a:r>
              <a:rPr lang="en-US">
                <a:solidFill>
                  <a:srgbClr val="064961"/>
                </a:solidFill>
              </a:rPr>
              <a:t>Presenter’s Name, </a:t>
            </a:r>
            <a:br>
              <a:rPr lang="en-US">
                <a:solidFill>
                  <a:srgbClr val="064961"/>
                </a:solidFill>
              </a:rPr>
            </a:br>
            <a:r>
              <a:rPr lang="en-US">
                <a:solidFill>
                  <a:srgbClr val="064961"/>
                </a:solidFill>
              </a:rPr>
              <a:t>Title Goes Here </a:t>
            </a:r>
          </a:p>
        </p:txBody>
      </p:sp>
      <p:pic>
        <p:nvPicPr>
          <p:cNvPr id="5" name="Picture 4">
            <a:extLst>
              <a:ext uri="{FF2B5EF4-FFF2-40B4-BE49-F238E27FC236}">
                <a16:creationId xmlns:a16="http://schemas.microsoft.com/office/drawing/2014/main" id="{00CE7D7A-7BCB-42A7-8DA7-B885C81D12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42"/>
            <a:ext cx="12442372" cy="6857999"/>
          </a:xfrm>
          <a:prstGeom prst="rect">
            <a:avLst/>
          </a:prstGeom>
        </p:spPr>
      </p:pic>
    </p:spTree>
    <p:extLst>
      <p:ext uri="{BB962C8B-B14F-4D97-AF65-F5344CB8AC3E}">
        <p14:creationId xmlns:p14="http://schemas.microsoft.com/office/powerpoint/2010/main" val="490274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B47F88-1B2F-2E4D-9AFB-5AF48A8219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36814"/>
            <a:ext cx="12447725" cy="6221186"/>
          </a:xfrm>
          <a:prstGeom prst="rect">
            <a:avLst/>
          </a:prstGeom>
        </p:spPr>
      </p:pic>
      <p:sp>
        <p:nvSpPr>
          <p:cNvPr id="2" name="Title 1">
            <a:extLst>
              <a:ext uri="{FF2B5EF4-FFF2-40B4-BE49-F238E27FC236}">
                <a16:creationId xmlns:a16="http://schemas.microsoft.com/office/drawing/2014/main" id="{E48B6154-745D-3443-B43F-C68F0147B426}"/>
              </a:ext>
            </a:extLst>
          </p:cNvPr>
          <p:cNvSpPr>
            <a:spLocks noGrp="1"/>
          </p:cNvSpPr>
          <p:nvPr>
            <p:ph type="ctrTitle"/>
          </p:nvPr>
        </p:nvSpPr>
        <p:spPr>
          <a:xfrm>
            <a:off x="698500" y="304801"/>
            <a:ext cx="6273800" cy="2298699"/>
          </a:xfrm>
        </p:spPr>
        <p:txBody>
          <a:bodyPr anchor="b">
            <a:normAutofit/>
          </a:bodyPr>
          <a:lstStyle>
            <a:lvl1pPr algn="l">
              <a:defRPr sz="4400" b="1">
                <a:solidFill>
                  <a:srgbClr val="064961"/>
                </a:solidFill>
              </a:defRPr>
            </a:lvl1pPr>
          </a:lstStyle>
          <a:p>
            <a:r>
              <a:rPr lang="en-US"/>
              <a:t>Click to edit Master title style</a:t>
            </a:r>
          </a:p>
        </p:txBody>
      </p:sp>
      <p:sp>
        <p:nvSpPr>
          <p:cNvPr id="3" name="Subtitle 2">
            <a:extLst>
              <a:ext uri="{FF2B5EF4-FFF2-40B4-BE49-F238E27FC236}">
                <a16:creationId xmlns:a16="http://schemas.microsoft.com/office/drawing/2014/main" id="{3A0D2FE3-F2FA-254F-9ADE-032AD27B65D6}"/>
              </a:ext>
            </a:extLst>
          </p:cNvPr>
          <p:cNvSpPr>
            <a:spLocks noGrp="1"/>
          </p:cNvSpPr>
          <p:nvPr>
            <p:ph type="subTitle" idx="1" hasCustomPrompt="1"/>
          </p:nvPr>
        </p:nvSpPr>
        <p:spPr>
          <a:xfrm>
            <a:off x="698500" y="2603501"/>
            <a:ext cx="6273800" cy="1841500"/>
          </a:xfrm>
          <a:prstGeom prst="rect">
            <a:avLst/>
          </a:prstGeom>
        </p:spPr>
        <p:txBody>
          <a:bodyPr>
            <a:normAutofit/>
          </a:bodyPr>
          <a:lstStyle>
            <a:lvl1pPr marL="0" indent="0" algn="l">
              <a:buNone/>
              <a:defRPr sz="2200">
                <a:solidFill>
                  <a:srgbClr val="22978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US" i="1">
                <a:solidFill>
                  <a:srgbClr val="178AB2"/>
                </a:solidFill>
              </a:rPr>
              <a:t>Presentation Subhead or Description</a:t>
            </a:r>
          </a:p>
          <a:p>
            <a:pPr algn="l"/>
            <a:r>
              <a:rPr lang="en-US">
                <a:solidFill>
                  <a:srgbClr val="064961"/>
                </a:solidFill>
              </a:rPr>
              <a:t>Presenter’s Name, </a:t>
            </a:r>
            <a:br>
              <a:rPr lang="en-US">
                <a:solidFill>
                  <a:srgbClr val="064961"/>
                </a:solidFill>
              </a:rPr>
            </a:br>
            <a:r>
              <a:rPr lang="en-US">
                <a:solidFill>
                  <a:srgbClr val="064961"/>
                </a:solidFill>
              </a:rPr>
              <a:t>Title Goes Here </a:t>
            </a:r>
          </a:p>
        </p:txBody>
      </p:sp>
      <p:pic>
        <p:nvPicPr>
          <p:cNvPr id="5" name="Picture 4">
            <a:extLst>
              <a:ext uri="{FF2B5EF4-FFF2-40B4-BE49-F238E27FC236}">
                <a16:creationId xmlns:a16="http://schemas.microsoft.com/office/drawing/2014/main" id="{18FE801A-E638-4B76-A81B-C277C7557F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6814"/>
            <a:ext cx="12447725" cy="6221186"/>
          </a:xfrm>
          <a:prstGeom prst="rect">
            <a:avLst/>
          </a:prstGeom>
        </p:spPr>
      </p:pic>
    </p:spTree>
    <p:extLst>
      <p:ext uri="{BB962C8B-B14F-4D97-AF65-F5344CB8AC3E}">
        <p14:creationId xmlns:p14="http://schemas.microsoft.com/office/powerpoint/2010/main" val="3528315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 logo NO taglin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D6D8E8-7C57-7E47-A1BB-DB533CCD13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8474"/>
            <a:ext cx="12358688" cy="6876473"/>
          </a:xfrm>
          <a:prstGeom prst="rect">
            <a:avLst/>
          </a:prstGeom>
        </p:spPr>
      </p:pic>
      <p:sp>
        <p:nvSpPr>
          <p:cNvPr id="2" name="Title 1">
            <a:extLst>
              <a:ext uri="{FF2B5EF4-FFF2-40B4-BE49-F238E27FC236}">
                <a16:creationId xmlns:a16="http://schemas.microsoft.com/office/drawing/2014/main" id="{E48B6154-745D-3443-B43F-C68F0147B426}"/>
              </a:ext>
            </a:extLst>
          </p:cNvPr>
          <p:cNvSpPr>
            <a:spLocks noGrp="1"/>
          </p:cNvSpPr>
          <p:nvPr>
            <p:ph type="ctrTitle"/>
          </p:nvPr>
        </p:nvSpPr>
        <p:spPr>
          <a:xfrm>
            <a:off x="698500" y="304801"/>
            <a:ext cx="6273800" cy="2298699"/>
          </a:xfrm>
        </p:spPr>
        <p:txBody>
          <a:bodyPr anchor="b">
            <a:normAutofit/>
          </a:bodyPr>
          <a:lstStyle>
            <a:lvl1pPr algn="l">
              <a:defRPr sz="4400" b="1">
                <a:solidFill>
                  <a:srgbClr val="064961"/>
                </a:solidFill>
              </a:defRPr>
            </a:lvl1pPr>
          </a:lstStyle>
          <a:p>
            <a:r>
              <a:rPr lang="en-US"/>
              <a:t>Click to edit Master title style</a:t>
            </a:r>
          </a:p>
        </p:txBody>
      </p:sp>
      <p:sp>
        <p:nvSpPr>
          <p:cNvPr id="3" name="Subtitle 2">
            <a:extLst>
              <a:ext uri="{FF2B5EF4-FFF2-40B4-BE49-F238E27FC236}">
                <a16:creationId xmlns:a16="http://schemas.microsoft.com/office/drawing/2014/main" id="{3A0D2FE3-F2FA-254F-9ADE-032AD27B65D6}"/>
              </a:ext>
            </a:extLst>
          </p:cNvPr>
          <p:cNvSpPr>
            <a:spLocks noGrp="1"/>
          </p:cNvSpPr>
          <p:nvPr>
            <p:ph type="subTitle" idx="1" hasCustomPrompt="1"/>
          </p:nvPr>
        </p:nvSpPr>
        <p:spPr>
          <a:xfrm>
            <a:off x="698500" y="2603501"/>
            <a:ext cx="6273800" cy="1841500"/>
          </a:xfrm>
          <a:prstGeom prst="rect">
            <a:avLst/>
          </a:prstGeom>
        </p:spPr>
        <p:txBody>
          <a:bodyPr>
            <a:normAutofit/>
          </a:bodyPr>
          <a:lstStyle>
            <a:lvl1pPr marL="0" indent="0" algn="l">
              <a:buNone/>
              <a:defRPr sz="2200">
                <a:solidFill>
                  <a:srgbClr val="22978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US" i="1">
                <a:solidFill>
                  <a:srgbClr val="178AB2"/>
                </a:solidFill>
              </a:rPr>
              <a:t>Presentation Subhead or Description</a:t>
            </a:r>
          </a:p>
          <a:p>
            <a:pPr algn="l"/>
            <a:r>
              <a:rPr lang="en-US">
                <a:solidFill>
                  <a:srgbClr val="064961"/>
                </a:solidFill>
              </a:rPr>
              <a:t>Presenter’s Name, </a:t>
            </a:r>
            <a:br>
              <a:rPr lang="en-US">
                <a:solidFill>
                  <a:srgbClr val="064961"/>
                </a:solidFill>
              </a:rPr>
            </a:br>
            <a:r>
              <a:rPr lang="en-US">
                <a:solidFill>
                  <a:srgbClr val="064961"/>
                </a:solidFill>
              </a:rPr>
              <a:t>Title Goes Here </a:t>
            </a:r>
          </a:p>
        </p:txBody>
      </p:sp>
      <p:pic>
        <p:nvPicPr>
          <p:cNvPr id="6" name="Picture 5">
            <a:extLst>
              <a:ext uri="{FF2B5EF4-FFF2-40B4-BE49-F238E27FC236}">
                <a16:creationId xmlns:a16="http://schemas.microsoft.com/office/drawing/2014/main" id="{97D0115B-CF58-400C-8A47-7CAE1E0ACF8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474"/>
            <a:ext cx="12358688" cy="6876473"/>
          </a:xfrm>
          <a:prstGeom prst="rect">
            <a:avLst/>
          </a:prstGeom>
        </p:spPr>
      </p:pic>
    </p:spTree>
    <p:extLst>
      <p:ext uri="{BB962C8B-B14F-4D97-AF65-F5344CB8AC3E}">
        <p14:creationId xmlns:p14="http://schemas.microsoft.com/office/powerpoint/2010/main" val="1055873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8E7DE-B839-F54D-8197-3A6FAED70608}"/>
              </a:ext>
            </a:extLst>
          </p:cNvPr>
          <p:cNvSpPr>
            <a:spLocks noGrp="1"/>
          </p:cNvSpPr>
          <p:nvPr>
            <p:ph type="title" hasCustomPrompt="1"/>
          </p:nvPr>
        </p:nvSpPr>
        <p:spPr/>
        <p:txBody>
          <a:bodyPr/>
          <a:lstStyle>
            <a:lvl1pPr>
              <a:defRPr b="1"/>
            </a:lvl1pPr>
          </a:lstStyle>
          <a:p>
            <a:r>
              <a:rPr lang="en-US"/>
              <a:t>Click to edit Master title style [logo w/ tagline]</a:t>
            </a:r>
          </a:p>
        </p:txBody>
      </p:sp>
      <p:sp>
        <p:nvSpPr>
          <p:cNvPr id="3" name="Content Placeholder 2">
            <a:extLst>
              <a:ext uri="{FF2B5EF4-FFF2-40B4-BE49-F238E27FC236}">
                <a16:creationId xmlns:a16="http://schemas.microsoft.com/office/drawing/2014/main" id="{EC11DC69-34CB-9843-B6C0-FD5F123117D6}"/>
              </a:ext>
            </a:extLst>
          </p:cNvPr>
          <p:cNvSpPr>
            <a:spLocks noGrp="1"/>
          </p:cNvSpPr>
          <p:nvPr>
            <p:ph idx="1"/>
          </p:nvPr>
        </p:nvSpPr>
        <p:spPr>
          <a:xfrm>
            <a:off x="838200" y="1825625"/>
            <a:ext cx="10515600" cy="4351338"/>
          </a:xfrm>
          <a:prstGeom prst="rect">
            <a:avLst/>
          </a:prstGeom>
        </p:spPr>
        <p:txBody>
          <a:bodyPr/>
          <a:lstStyle>
            <a:lvl1pPr>
              <a:buClr>
                <a:srgbClr val="E48126"/>
              </a:buClr>
              <a:defRPr sz="2400">
                <a:solidFill>
                  <a:srgbClr val="229787"/>
                </a:solidFill>
              </a:defRPr>
            </a:lvl1pPr>
            <a:lvl2pPr marL="685800" indent="-228600">
              <a:buClr>
                <a:srgbClr val="4FC2C0"/>
              </a:buClr>
              <a:buSzPct val="50000"/>
              <a:buFont typeface=".Lucida Grande UI Regular"/>
              <a:buChar char="◆"/>
              <a:defRPr sz="2000">
                <a:solidFill>
                  <a:srgbClr val="064961"/>
                </a:solidFill>
              </a:defRPr>
            </a:lvl2pPr>
            <a:lvl3pPr>
              <a:buClr>
                <a:srgbClr val="B12524"/>
              </a:buClr>
              <a:defRPr sz="1800"/>
            </a:lvl3pPr>
            <a:lvl4pPr marL="1600200" indent="-228600">
              <a:buClr>
                <a:srgbClr val="4FC2C0"/>
              </a:buClr>
              <a:buFont typeface="System Font Regular"/>
              <a:buChar cha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824627E4-8C60-8D45-8ECF-59A2D21E3DDE}"/>
              </a:ext>
            </a:extLst>
          </p:cNvPr>
          <p:cNvSpPr>
            <a:spLocks noGrp="1"/>
          </p:cNvSpPr>
          <p:nvPr>
            <p:ph type="dt" sz="half" idx="10"/>
          </p:nvPr>
        </p:nvSpPr>
        <p:spPr/>
        <p:txBody>
          <a:bodyPr/>
          <a:lstStyle/>
          <a:p>
            <a:fld id="{3326906A-6DC4-494A-A25D-3DC30040DD64}" type="datetime1">
              <a:rPr lang="en-US" smtClean="0"/>
              <a:t>9/8/2023</a:t>
            </a:fld>
            <a:endParaRPr lang="en-US"/>
          </a:p>
        </p:txBody>
      </p:sp>
      <p:sp>
        <p:nvSpPr>
          <p:cNvPr id="5" name="Footer Placeholder 4">
            <a:extLst>
              <a:ext uri="{FF2B5EF4-FFF2-40B4-BE49-F238E27FC236}">
                <a16:creationId xmlns:a16="http://schemas.microsoft.com/office/drawing/2014/main" id="{C05D21FF-FE13-F94A-9F4F-9CE5D7B7E31C}"/>
              </a:ext>
            </a:extLst>
          </p:cNvPr>
          <p:cNvSpPr>
            <a:spLocks noGrp="1"/>
          </p:cNvSpPr>
          <p:nvPr>
            <p:ph type="ftr" sz="quarter" idx="11"/>
          </p:nvPr>
        </p:nvSpPr>
        <p:spPr/>
        <p:txBody>
          <a:bodyPr/>
          <a:lstStyle/>
          <a:p>
            <a:r>
              <a:rPr lang="en-US"/>
              <a:t>November 1, 2022</a:t>
            </a:r>
          </a:p>
        </p:txBody>
      </p:sp>
      <p:sp>
        <p:nvSpPr>
          <p:cNvPr id="6" name="Slide Number Placeholder 5">
            <a:extLst>
              <a:ext uri="{FF2B5EF4-FFF2-40B4-BE49-F238E27FC236}">
                <a16:creationId xmlns:a16="http://schemas.microsoft.com/office/drawing/2014/main" id="{BAEAAF41-0EC7-784D-99CF-8B9EBFDD3601}"/>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3327875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 logo NO taglin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D7427B-5071-B640-A888-E98276AB63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7398"/>
            <a:ext cx="12306302" cy="6878853"/>
          </a:xfrm>
          <a:prstGeom prst="rect">
            <a:avLst/>
          </a:prstGeom>
        </p:spPr>
      </p:pic>
      <p:sp>
        <p:nvSpPr>
          <p:cNvPr id="2" name="Title 1">
            <a:extLst>
              <a:ext uri="{FF2B5EF4-FFF2-40B4-BE49-F238E27FC236}">
                <a16:creationId xmlns:a16="http://schemas.microsoft.com/office/drawing/2014/main" id="{66D8E7DE-B839-F54D-8197-3A6FAED70608}"/>
              </a:ext>
            </a:extLst>
          </p:cNvPr>
          <p:cNvSpPr>
            <a:spLocks noGrp="1"/>
          </p:cNvSpPr>
          <p:nvPr>
            <p:ph type="title" hasCustomPrompt="1"/>
          </p:nvPr>
        </p:nvSpPr>
        <p:spPr/>
        <p:txBody>
          <a:bodyPr/>
          <a:lstStyle>
            <a:lvl1pPr>
              <a:defRPr b="1"/>
            </a:lvl1pPr>
          </a:lstStyle>
          <a:p>
            <a:r>
              <a:rPr lang="en-US"/>
              <a:t>Click to edit Master title style [logo NO tagline]</a:t>
            </a:r>
          </a:p>
        </p:txBody>
      </p:sp>
      <p:sp>
        <p:nvSpPr>
          <p:cNvPr id="3" name="Content Placeholder 2">
            <a:extLst>
              <a:ext uri="{FF2B5EF4-FFF2-40B4-BE49-F238E27FC236}">
                <a16:creationId xmlns:a16="http://schemas.microsoft.com/office/drawing/2014/main" id="{EC11DC69-34CB-9843-B6C0-FD5F123117D6}"/>
              </a:ext>
            </a:extLst>
          </p:cNvPr>
          <p:cNvSpPr>
            <a:spLocks noGrp="1"/>
          </p:cNvSpPr>
          <p:nvPr>
            <p:ph idx="1"/>
          </p:nvPr>
        </p:nvSpPr>
        <p:spPr>
          <a:xfrm>
            <a:off x="838200" y="1825625"/>
            <a:ext cx="10515600" cy="4351338"/>
          </a:xfrm>
          <a:prstGeom prst="rect">
            <a:avLst/>
          </a:prstGeom>
        </p:spPr>
        <p:txBody>
          <a:bodyPr/>
          <a:lstStyle>
            <a:lvl1pPr>
              <a:buClr>
                <a:srgbClr val="E48126"/>
              </a:buClr>
              <a:defRPr sz="2400">
                <a:solidFill>
                  <a:srgbClr val="229787"/>
                </a:solidFill>
              </a:defRPr>
            </a:lvl1pPr>
            <a:lvl2pPr marL="685800" indent="-228600">
              <a:buClr>
                <a:srgbClr val="4FC2C0"/>
              </a:buClr>
              <a:buSzPct val="50000"/>
              <a:buFont typeface=".Lucida Grande UI Regular"/>
              <a:buChar char="◆"/>
              <a:defRPr sz="2000">
                <a:solidFill>
                  <a:srgbClr val="064961"/>
                </a:solidFill>
              </a:defRPr>
            </a:lvl2pPr>
            <a:lvl3pPr>
              <a:buClr>
                <a:srgbClr val="B12524"/>
              </a:buClr>
              <a:defRPr sz="1800"/>
            </a:lvl3pPr>
            <a:lvl4pPr marL="1600200" indent="-228600">
              <a:buClr>
                <a:srgbClr val="4FC2C0"/>
              </a:buClr>
              <a:buFont typeface="System Font Regular"/>
              <a:buChar cha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824627E4-8C60-8D45-8ECF-59A2D21E3DDE}"/>
              </a:ext>
            </a:extLst>
          </p:cNvPr>
          <p:cNvSpPr>
            <a:spLocks noGrp="1"/>
          </p:cNvSpPr>
          <p:nvPr>
            <p:ph type="dt" sz="half" idx="10"/>
          </p:nvPr>
        </p:nvSpPr>
        <p:spPr/>
        <p:txBody>
          <a:bodyPr/>
          <a:lstStyle/>
          <a:p>
            <a:fld id="{AF6AB9AF-1ADB-4067-9BCD-F90538A43E84}" type="datetime1">
              <a:rPr lang="en-US" smtClean="0"/>
              <a:t>9/8/2023</a:t>
            </a:fld>
            <a:endParaRPr lang="en-US"/>
          </a:p>
        </p:txBody>
      </p:sp>
      <p:sp>
        <p:nvSpPr>
          <p:cNvPr id="5" name="Footer Placeholder 4">
            <a:extLst>
              <a:ext uri="{FF2B5EF4-FFF2-40B4-BE49-F238E27FC236}">
                <a16:creationId xmlns:a16="http://schemas.microsoft.com/office/drawing/2014/main" id="{C05D21FF-FE13-F94A-9F4F-9CE5D7B7E31C}"/>
              </a:ext>
            </a:extLst>
          </p:cNvPr>
          <p:cNvSpPr>
            <a:spLocks noGrp="1"/>
          </p:cNvSpPr>
          <p:nvPr>
            <p:ph type="ftr" sz="quarter" idx="11"/>
          </p:nvPr>
        </p:nvSpPr>
        <p:spPr/>
        <p:txBody>
          <a:bodyPr/>
          <a:lstStyle/>
          <a:p>
            <a:r>
              <a:rPr lang="en-US"/>
              <a:t>November 1, 2022</a:t>
            </a:r>
          </a:p>
        </p:txBody>
      </p:sp>
      <p:sp>
        <p:nvSpPr>
          <p:cNvPr id="6" name="Slide Number Placeholder 5">
            <a:extLst>
              <a:ext uri="{FF2B5EF4-FFF2-40B4-BE49-F238E27FC236}">
                <a16:creationId xmlns:a16="http://schemas.microsoft.com/office/drawing/2014/main" id="{BAEAAF41-0EC7-784D-99CF-8B9EBFDD3601}"/>
              </a:ext>
            </a:extLst>
          </p:cNvPr>
          <p:cNvSpPr>
            <a:spLocks noGrp="1"/>
          </p:cNvSpPr>
          <p:nvPr>
            <p:ph type="sldNum" sz="quarter" idx="12"/>
          </p:nvPr>
        </p:nvSpPr>
        <p:spPr/>
        <p:txBody>
          <a:bodyPr/>
          <a:lstStyle/>
          <a:p>
            <a:fld id="{6070CD8A-B08E-024A-ABDE-9439F4030BF1}" type="slidenum">
              <a:rPr lang="en-US" smtClean="0"/>
              <a:t>‹#›</a:t>
            </a:fld>
            <a:endParaRPr lang="en-US"/>
          </a:p>
        </p:txBody>
      </p:sp>
      <p:pic>
        <p:nvPicPr>
          <p:cNvPr id="8" name="Picture 7">
            <a:extLst>
              <a:ext uri="{FF2B5EF4-FFF2-40B4-BE49-F238E27FC236}">
                <a16:creationId xmlns:a16="http://schemas.microsoft.com/office/drawing/2014/main" id="{BF28F0B6-F149-4835-BCE4-BF170A27D9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7398"/>
            <a:ext cx="12306302" cy="6878853"/>
          </a:xfrm>
          <a:prstGeom prst="rect">
            <a:avLst/>
          </a:prstGeom>
        </p:spPr>
      </p:pic>
    </p:spTree>
    <p:extLst>
      <p:ext uri="{BB962C8B-B14F-4D97-AF65-F5344CB8AC3E}">
        <p14:creationId xmlns:p14="http://schemas.microsoft.com/office/powerpoint/2010/main" val="1596428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B47F88-1B2F-2E4D-9AFB-5AF48A8219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36814"/>
            <a:ext cx="12447725" cy="6221186"/>
          </a:xfrm>
          <a:prstGeom prst="rect">
            <a:avLst/>
          </a:prstGeom>
        </p:spPr>
      </p:pic>
      <p:sp>
        <p:nvSpPr>
          <p:cNvPr id="2" name="Title 1">
            <a:extLst>
              <a:ext uri="{FF2B5EF4-FFF2-40B4-BE49-F238E27FC236}">
                <a16:creationId xmlns:a16="http://schemas.microsoft.com/office/drawing/2014/main" id="{E48B6154-745D-3443-B43F-C68F0147B426}"/>
              </a:ext>
            </a:extLst>
          </p:cNvPr>
          <p:cNvSpPr>
            <a:spLocks noGrp="1"/>
          </p:cNvSpPr>
          <p:nvPr>
            <p:ph type="ctrTitle"/>
          </p:nvPr>
        </p:nvSpPr>
        <p:spPr>
          <a:xfrm>
            <a:off x="698500" y="304801"/>
            <a:ext cx="6273800" cy="2298699"/>
          </a:xfrm>
        </p:spPr>
        <p:txBody>
          <a:bodyPr anchor="b">
            <a:normAutofit/>
          </a:bodyPr>
          <a:lstStyle>
            <a:lvl1pPr algn="l">
              <a:defRPr sz="4400" b="1">
                <a:solidFill>
                  <a:srgbClr val="064961"/>
                </a:solidFill>
              </a:defRPr>
            </a:lvl1pPr>
          </a:lstStyle>
          <a:p>
            <a:r>
              <a:rPr lang="en-US"/>
              <a:t>Click to edit Master title style</a:t>
            </a:r>
          </a:p>
        </p:txBody>
      </p:sp>
      <p:sp>
        <p:nvSpPr>
          <p:cNvPr id="3" name="Subtitle 2">
            <a:extLst>
              <a:ext uri="{FF2B5EF4-FFF2-40B4-BE49-F238E27FC236}">
                <a16:creationId xmlns:a16="http://schemas.microsoft.com/office/drawing/2014/main" id="{3A0D2FE3-F2FA-254F-9ADE-032AD27B65D6}"/>
              </a:ext>
            </a:extLst>
          </p:cNvPr>
          <p:cNvSpPr>
            <a:spLocks noGrp="1"/>
          </p:cNvSpPr>
          <p:nvPr>
            <p:ph type="subTitle" idx="1" hasCustomPrompt="1"/>
          </p:nvPr>
        </p:nvSpPr>
        <p:spPr>
          <a:xfrm>
            <a:off x="698500" y="2603501"/>
            <a:ext cx="6273800" cy="1841500"/>
          </a:xfrm>
          <a:prstGeom prst="rect">
            <a:avLst/>
          </a:prstGeom>
        </p:spPr>
        <p:txBody>
          <a:bodyPr>
            <a:normAutofit/>
          </a:bodyPr>
          <a:lstStyle>
            <a:lvl1pPr marL="0" indent="0" algn="l">
              <a:buNone/>
              <a:defRPr sz="2200">
                <a:solidFill>
                  <a:srgbClr val="22978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US" i="1">
                <a:solidFill>
                  <a:srgbClr val="178AB2"/>
                </a:solidFill>
              </a:rPr>
              <a:t>Presentation Subhead or Description</a:t>
            </a:r>
          </a:p>
          <a:p>
            <a:pPr algn="l"/>
            <a:r>
              <a:rPr lang="en-US">
                <a:solidFill>
                  <a:srgbClr val="064961"/>
                </a:solidFill>
              </a:rPr>
              <a:t>Presenter’s Name, </a:t>
            </a:r>
            <a:br>
              <a:rPr lang="en-US">
                <a:solidFill>
                  <a:srgbClr val="064961"/>
                </a:solidFill>
              </a:rPr>
            </a:br>
            <a:r>
              <a:rPr lang="en-US">
                <a:solidFill>
                  <a:srgbClr val="064961"/>
                </a:solidFill>
              </a:rPr>
              <a:t>Title Goes Here </a:t>
            </a:r>
          </a:p>
        </p:txBody>
      </p:sp>
      <p:pic>
        <p:nvPicPr>
          <p:cNvPr id="5" name="Picture 4">
            <a:extLst>
              <a:ext uri="{FF2B5EF4-FFF2-40B4-BE49-F238E27FC236}">
                <a16:creationId xmlns:a16="http://schemas.microsoft.com/office/drawing/2014/main" id="{18FE801A-E638-4B76-A81B-C277C7557F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6814"/>
            <a:ext cx="12447725" cy="6221186"/>
          </a:xfrm>
          <a:prstGeom prst="rect">
            <a:avLst/>
          </a:prstGeom>
        </p:spPr>
      </p:pic>
    </p:spTree>
    <p:extLst>
      <p:ext uri="{BB962C8B-B14F-4D97-AF65-F5344CB8AC3E}">
        <p14:creationId xmlns:p14="http://schemas.microsoft.com/office/powerpoint/2010/main" val="35283156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CE7DB-D7D4-CB43-8A61-F33DD2791A47}"/>
              </a:ext>
            </a:extLst>
          </p:cNvPr>
          <p:cNvSpPr>
            <a:spLocks noGrp="1"/>
          </p:cNvSpPr>
          <p:nvPr>
            <p:ph type="title" hasCustomPrompt="1"/>
          </p:nvPr>
        </p:nvSpPr>
        <p:spPr>
          <a:xfrm>
            <a:off x="831850" y="1709739"/>
            <a:ext cx="10515600" cy="1719261"/>
          </a:xfrm>
        </p:spPr>
        <p:txBody>
          <a:bodyPr anchor="b"/>
          <a:lstStyle>
            <a:lvl1pPr>
              <a:defRPr sz="6000">
                <a:solidFill>
                  <a:srgbClr val="064961"/>
                </a:solidFill>
              </a:defRPr>
            </a:lvl1pPr>
          </a:lstStyle>
          <a:p>
            <a:r>
              <a:rPr lang="en-US"/>
              <a:t>Section divider slide</a:t>
            </a:r>
            <a:br>
              <a:rPr lang="en-US"/>
            </a:br>
            <a:r>
              <a:rPr lang="en-US"/>
              <a:t>Click to edit Master title style</a:t>
            </a:r>
          </a:p>
        </p:txBody>
      </p:sp>
      <p:sp>
        <p:nvSpPr>
          <p:cNvPr id="3" name="Text Placeholder 2">
            <a:extLst>
              <a:ext uri="{FF2B5EF4-FFF2-40B4-BE49-F238E27FC236}">
                <a16:creationId xmlns:a16="http://schemas.microsoft.com/office/drawing/2014/main" id="{2D044536-D7B2-724B-AB1D-DF33A5B8A0EB}"/>
              </a:ext>
            </a:extLst>
          </p:cNvPr>
          <p:cNvSpPr>
            <a:spLocks noGrp="1"/>
          </p:cNvSpPr>
          <p:nvPr>
            <p:ph type="body" idx="1" hasCustomPrompt="1"/>
          </p:nvPr>
        </p:nvSpPr>
        <p:spPr>
          <a:xfrm>
            <a:off x="831850" y="3644901"/>
            <a:ext cx="10515600" cy="2444750"/>
          </a:xfrm>
          <a:prstGeom prst="rect">
            <a:avLst/>
          </a:prstGeom>
        </p:spPr>
        <p:txBody>
          <a:bodyPr/>
          <a:lstStyle>
            <a:lvl1pPr marL="0" indent="0">
              <a:buNone/>
              <a:defRPr sz="2400">
                <a:solidFill>
                  <a:srgbClr val="22978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 [logo with tagline]</a:t>
            </a:r>
          </a:p>
        </p:txBody>
      </p:sp>
    </p:spTree>
    <p:extLst>
      <p:ext uri="{BB962C8B-B14F-4D97-AF65-F5344CB8AC3E}">
        <p14:creationId xmlns:p14="http://schemas.microsoft.com/office/powerpoint/2010/main" val="4176025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 logo NO taglin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225E48-5D12-4D45-8BA9-4179E176B2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7398"/>
            <a:ext cx="12306302" cy="6878853"/>
          </a:xfrm>
          <a:prstGeom prst="rect">
            <a:avLst/>
          </a:prstGeom>
        </p:spPr>
      </p:pic>
      <p:sp>
        <p:nvSpPr>
          <p:cNvPr id="2" name="Title 1">
            <a:extLst>
              <a:ext uri="{FF2B5EF4-FFF2-40B4-BE49-F238E27FC236}">
                <a16:creationId xmlns:a16="http://schemas.microsoft.com/office/drawing/2014/main" id="{BD1CE7DB-D7D4-CB43-8A61-F33DD2791A47}"/>
              </a:ext>
            </a:extLst>
          </p:cNvPr>
          <p:cNvSpPr>
            <a:spLocks noGrp="1"/>
          </p:cNvSpPr>
          <p:nvPr>
            <p:ph type="title" hasCustomPrompt="1"/>
          </p:nvPr>
        </p:nvSpPr>
        <p:spPr>
          <a:xfrm>
            <a:off x="831850" y="1709739"/>
            <a:ext cx="10515600" cy="1719261"/>
          </a:xfrm>
        </p:spPr>
        <p:txBody>
          <a:bodyPr anchor="b"/>
          <a:lstStyle>
            <a:lvl1pPr>
              <a:defRPr sz="6000">
                <a:solidFill>
                  <a:srgbClr val="064961"/>
                </a:solidFill>
              </a:defRPr>
            </a:lvl1pPr>
          </a:lstStyle>
          <a:p>
            <a:r>
              <a:rPr lang="en-US"/>
              <a:t>Section divider slide</a:t>
            </a:r>
            <a:br>
              <a:rPr lang="en-US"/>
            </a:br>
            <a:r>
              <a:rPr lang="en-US"/>
              <a:t>Click to edit Master title style</a:t>
            </a:r>
          </a:p>
        </p:txBody>
      </p:sp>
      <p:sp>
        <p:nvSpPr>
          <p:cNvPr id="3" name="Text Placeholder 2">
            <a:extLst>
              <a:ext uri="{FF2B5EF4-FFF2-40B4-BE49-F238E27FC236}">
                <a16:creationId xmlns:a16="http://schemas.microsoft.com/office/drawing/2014/main" id="{2D044536-D7B2-724B-AB1D-DF33A5B8A0EB}"/>
              </a:ext>
            </a:extLst>
          </p:cNvPr>
          <p:cNvSpPr>
            <a:spLocks noGrp="1"/>
          </p:cNvSpPr>
          <p:nvPr>
            <p:ph type="body" idx="1" hasCustomPrompt="1"/>
          </p:nvPr>
        </p:nvSpPr>
        <p:spPr>
          <a:xfrm>
            <a:off x="831850" y="3644901"/>
            <a:ext cx="10515600" cy="2444750"/>
          </a:xfrm>
          <a:prstGeom prst="rect">
            <a:avLst/>
          </a:prstGeom>
        </p:spPr>
        <p:txBody>
          <a:bodyPr/>
          <a:lstStyle>
            <a:lvl1pPr marL="0" indent="0">
              <a:buNone/>
              <a:defRPr sz="2400">
                <a:solidFill>
                  <a:srgbClr val="22978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 [logo NO tagline]</a:t>
            </a:r>
          </a:p>
        </p:txBody>
      </p:sp>
      <p:pic>
        <p:nvPicPr>
          <p:cNvPr id="5" name="Picture 4">
            <a:extLst>
              <a:ext uri="{FF2B5EF4-FFF2-40B4-BE49-F238E27FC236}">
                <a16:creationId xmlns:a16="http://schemas.microsoft.com/office/drawing/2014/main" id="{EAE4DAE2-FED5-499F-9B30-2EECDC6781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7398"/>
            <a:ext cx="12306302" cy="6878853"/>
          </a:xfrm>
          <a:prstGeom prst="rect">
            <a:avLst/>
          </a:prstGeom>
        </p:spPr>
      </p:pic>
    </p:spTree>
    <p:extLst>
      <p:ext uri="{BB962C8B-B14F-4D97-AF65-F5344CB8AC3E}">
        <p14:creationId xmlns:p14="http://schemas.microsoft.com/office/powerpoint/2010/main" val="575805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2C9B2-8194-DE48-A28D-4A15B6141B7C}"/>
              </a:ext>
            </a:extLst>
          </p:cNvPr>
          <p:cNvSpPr>
            <a:spLocks noGrp="1"/>
          </p:cNvSpPr>
          <p:nvPr>
            <p:ph type="title"/>
          </p:nvPr>
        </p:nvSpPr>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234BE0F4-9CF6-8145-9487-AE7552EB48F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ECB9C7-52BC-FE49-B32B-6544B329A95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914A21-D4D2-E64D-804A-9DBBA131EBBB}"/>
              </a:ext>
            </a:extLst>
          </p:cNvPr>
          <p:cNvSpPr>
            <a:spLocks noGrp="1"/>
          </p:cNvSpPr>
          <p:nvPr>
            <p:ph type="dt" sz="half" idx="10"/>
          </p:nvPr>
        </p:nvSpPr>
        <p:spPr/>
        <p:txBody>
          <a:bodyPr/>
          <a:lstStyle/>
          <a:p>
            <a:fld id="{84F35157-05F2-47A0-B7A7-86E7224123EC}" type="datetime1">
              <a:rPr lang="en-US" smtClean="0"/>
              <a:t>9/8/2023</a:t>
            </a:fld>
            <a:endParaRPr lang="en-US"/>
          </a:p>
        </p:txBody>
      </p:sp>
      <p:sp>
        <p:nvSpPr>
          <p:cNvPr id="6" name="Footer Placeholder 5">
            <a:extLst>
              <a:ext uri="{FF2B5EF4-FFF2-40B4-BE49-F238E27FC236}">
                <a16:creationId xmlns:a16="http://schemas.microsoft.com/office/drawing/2014/main" id="{4E5A2107-47FC-414E-8D81-CBAED2B9A50E}"/>
              </a:ext>
            </a:extLst>
          </p:cNvPr>
          <p:cNvSpPr>
            <a:spLocks noGrp="1"/>
          </p:cNvSpPr>
          <p:nvPr>
            <p:ph type="ftr" sz="quarter" idx="11"/>
          </p:nvPr>
        </p:nvSpPr>
        <p:spPr/>
        <p:txBody>
          <a:bodyPr/>
          <a:lstStyle/>
          <a:p>
            <a:r>
              <a:rPr lang="en-US"/>
              <a:t>November 1, 2022</a:t>
            </a:r>
          </a:p>
        </p:txBody>
      </p:sp>
      <p:sp>
        <p:nvSpPr>
          <p:cNvPr id="7" name="Slide Number Placeholder 6">
            <a:extLst>
              <a:ext uri="{FF2B5EF4-FFF2-40B4-BE49-F238E27FC236}">
                <a16:creationId xmlns:a16="http://schemas.microsoft.com/office/drawing/2014/main" id="{82816E8D-0B54-3844-A38E-0BEFF8206038}"/>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34858007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FC4A-1DA0-1C42-814C-71C77F41302F}"/>
              </a:ext>
            </a:extLst>
          </p:cNvPr>
          <p:cNvSpPr>
            <a:spLocks noGrp="1"/>
          </p:cNvSpPr>
          <p:nvPr>
            <p:ph type="title"/>
          </p:nvPr>
        </p:nvSpPr>
        <p:spPr>
          <a:xfrm>
            <a:off x="839788" y="365125"/>
            <a:ext cx="10515600" cy="1325563"/>
          </a:xfrm>
        </p:spPr>
        <p:txBody>
          <a:bodyPr/>
          <a:lstStyle>
            <a:lvl1pPr>
              <a:defRPr b="1"/>
            </a:lvl1pPr>
          </a:lstStyle>
          <a:p>
            <a:r>
              <a:rPr lang="en-US"/>
              <a:t>Click to edit Master title style</a:t>
            </a:r>
          </a:p>
        </p:txBody>
      </p:sp>
      <p:sp>
        <p:nvSpPr>
          <p:cNvPr id="3" name="Text Placeholder 2">
            <a:extLst>
              <a:ext uri="{FF2B5EF4-FFF2-40B4-BE49-F238E27FC236}">
                <a16:creationId xmlns:a16="http://schemas.microsoft.com/office/drawing/2014/main" id="{925952BC-71FF-BB48-B94E-3816665F58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E4812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0FD3AA-6D0F-5D41-AE8B-D01D29EF44F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820230-2A88-754C-BB34-9502A4C73E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E4812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F14102-3683-E243-AC8E-4EF4BC57678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6F0A85-05DB-1E46-A4EF-4B130D0233EA}"/>
              </a:ext>
            </a:extLst>
          </p:cNvPr>
          <p:cNvSpPr>
            <a:spLocks noGrp="1"/>
          </p:cNvSpPr>
          <p:nvPr>
            <p:ph type="dt" sz="half" idx="10"/>
          </p:nvPr>
        </p:nvSpPr>
        <p:spPr/>
        <p:txBody>
          <a:bodyPr/>
          <a:lstStyle/>
          <a:p>
            <a:fld id="{8FE3BFCC-0781-44E1-B470-122941F14F4E}" type="datetime1">
              <a:rPr lang="en-US" smtClean="0"/>
              <a:t>9/8/2023</a:t>
            </a:fld>
            <a:endParaRPr lang="en-US"/>
          </a:p>
        </p:txBody>
      </p:sp>
      <p:sp>
        <p:nvSpPr>
          <p:cNvPr id="8" name="Footer Placeholder 7">
            <a:extLst>
              <a:ext uri="{FF2B5EF4-FFF2-40B4-BE49-F238E27FC236}">
                <a16:creationId xmlns:a16="http://schemas.microsoft.com/office/drawing/2014/main" id="{DF30AFEB-A46B-5E49-AFFD-19C495A5FEC2}"/>
              </a:ext>
            </a:extLst>
          </p:cNvPr>
          <p:cNvSpPr>
            <a:spLocks noGrp="1"/>
          </p:cNvSpPr>
          <p:nvPr>
            <p:ph type="ftr" sz="quarter" idx="11"/>
          </p:nvPr>
        </p:nvSpPr>
        <p:spPr/>
        <p:txBody>
          <a:bodyPr/>
          <a:lstStyle/>
          <a:p>
            <a:r>
              <a:rPr lang="en-US"/>
              <a:t>November 1, 2022</a:t>
            </a:r>
          </a:p>
        </p:txBody>
      </p:sp>
      <p:sp>
        <p:nvSpPr>
          <p:cNvPr id="9" name="Slide Number Placeholder 8">
            <a:extLst>
              <a:ext uri="{FF2B5EF4-FFF2-40B4-BE49-F238E27FC236}">
                <a16:creationId xmlns:a16="http://schemas.microsoft.com/office/drawing/2014/main" id="{A85C6632-549C-404F-9221-9D6C570686D8}"/>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42345852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27741-438B-A94D-BF99-92070A94651D}"/>
              </a:ext>
            </a:extLst>
          </p:cNvPr>
          <p:cNvSpPr>
            <a:spLocks noGrp="1"/>
          </p:cNvSpPr>
          <p:nvPr>
            <p:ph type="title"/>
          </p:nvPr>
        </p:nvSpPr>
        <p:spPr/>
        <p:txBody>
          <a:bodyPr/>
          <a:lstStyle>
            <a:lvl1pPr>
              <a:defRPr b="1"/>
            </a:lvl1pPr>
          </a:lstStyle>
          <a:p>
            <a:r>
              <a:rPr lang="en-US"/>
              <a:t>Click to edit Master title style</a:t>
            </a:r>
          </a:p>
        </p:txBody>
      </p:sp>
      <p:sp>
        <p:nvSpPr>
          <p:cNvPr id="3" name="Date Placeholder 2">
            <a:extLst>
              <a:ext uri="{FF2B5EF4-FFF2-40B4-BE49-F238E27FC236}">
                <a16:creationId xmlns:a16="http://schemas.microsoft.com/office/drawing/2014/main" id="{939CD82A-C2A2-1145-89AD-D93E883A8AE0}"/>
              </a:ext>
            </a:extLst>
          </p:cNvPr>
          <p:cNvSpPr>
            <a:spLocks noGrp="1"/>
          </p:cNvSpPr>
          <p:nvPr>
            <p:ph type="dt" sz="half" idx="10"/>
          </p:nvPr>
        </p:nvSpPr>
        <p:spPr/>
        <p:txBody>
          <a:bodyPr/>
          <a:lstStyle/>
          <a:p>
            <a:fld id="{140A9639-C377-43E8-95B4-8CCB223956FA}" type="datetime1">
              <a:rPr lang="en-US" smtClean="0"/>
              <a:t>9/8/2023</a:t>
            </a:fld>
            <a:endParaRPr lang="en-US"/>
          </a:p>
        </p:txBody>
      </p:sp>
      <p:sp>
        <p:nvSpPr>
          <p:cNvPr id="4" name="Footer Placeholder 3">
            <a:extLst>
              <a:ext uri="{FF2B5EF4-FFF2-40B4-BE49-F238E27FC236}">
                <a16:creationId xmlns:a16="http://schemas.microsoft.com/office/drawing/2014/main" id="{F639CCEF-8617-5C45-9C7B-808032471AEA}"/>
              </a:ext>
            </a:extLst>
          </p:cNvPr>
          <p:cNvSpPr>
            <a:spLocks noGrp="1"/>
          </p:cNvSpPr>
          <p:nvPr>
            <p:ph type="ftr" sz="quarter" idx="11"/>
          </p:nvPr>
        </p:nvSpPr>
        <p:spPr/>
        <p:txBody>
          <a:bodyPr/>
          <a:lstStyle/>
          <a:p>
            <a:r>
              <a:rPr lang="en-US"/>
              <a:t>November 1, 2022</a:t>
            </a:r>
          </a:p>
        </p:txBody>
      </p:sp>
      <p:sp>
        <p:nvSpPr>
          <p:cNvPr id="5" name="Slide Number Placeholder 4">
            <a:extLst>
              <a:ext uri="{FF2B5EF4-FFF2-40B4-BE49-F238E27FC236}">
                <a16:creationId xmlns:a16="http://schemas.microsoft.com/office/drawing/2014/main" id="{888FF174-5EDE-A24A-AB7D-DFE1E0925FBF}"/>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5558178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A27E5D-7CAD-9643-A3F5-B7157CBFB516}"/>
              </a:ext>
            </a:extLst>
          </p:cNvPr>
          <p:cNvSpPr>
            <a:spLocks noGrp="1"/>
          </p:cNvSpPr>
          <p:nvPr>
            <p:ph type="dt" sz="half" idx="10"/>
          </p:nvPr>
        </p:nvSpPr>
        <p:spPr/>
        <p:txBody>
          <a:bodyPr/>
          <a:lstStyle/>
          <a:p>
            <a:fld id="{1AA4384E-C812-449F-8017-665C549EEDE3}" type="datetime1">
              <a:rPr lang="en-US" smtClean="0"/>
              <a:t>9/8/2023</a:t>
            </a:fld>
            <a:endParaRPr lang="en-US"/>
          </a:p>
        </p:txBody>
      </p:sp>
      <p:sp>
        <p:nvSpPr>
          <p:cNvPr id="3" name="Footer Placeholder 2">
            <a:extLst>
              <a:ext uri="{FF2B5EF4-FFF2-40B4-BE49-F238E27FC236}">
                <a16:creationId xmlns:a16="http://schemas.microsoft.com/office/drawing/2014/main" id="{5DAD4F4C-E5DD-EC4B-8494-A200FE5B57BA}"/>
              </a:ext>
            </a:extLst>
          </p:cNvPr>
          <p:cNvSpPr>
            <a:spLocks noGrp="1"/>
          </p:cNvSpPr>
          <p:nvPr>
            <p:ph type="ftr" sz="quarter" idx="11"/>
          </p:nvPr>
        </p:nvSpPr>
        <p:spPr/>
        <p:txBody>
          <a:bodyPr/>
          <a:lstStyle/>
          <a:p>
            <a:r>
              <a:rPr lang="en-US"/>
              <a:t>November 1, 2022</a:t>
            </a:r>
          </a:p>
        </p:txBody>
      </p:sp>
      <p:sp>
        <p:nvSpPr>
          <p:cNvPr id="4" name="Slide Number Placeholder 3">
            <a:extLst>
              <a:ext uri="{FF2B5EF4-FFF2-40B4-BE49-F238E27FC236}">
                <a16:creationId xmlns:a16="http://schemas.microsoft.com/office/drawing/2014/main" id="{62FE0874-9265-D049-8F24-8518A06C8EF2}"/>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12517711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668DA-D947-AD47-BD6F-D92E35408607}"/>
              </a:ext>
            </a:extLst>
          </p:cNvPr>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p>
        </p:txBody>
      </p:sp>
      <p:sp>
        <p:nvSpPr>
          <p:cNvPr id="3" name="Content Placeholder 2">
            <a:extLst>
              <a:ext uri="{FF2B5EF4-FFF2-40B4-BE49-F238E27FC236}">
                <a16:creationId xmlns:a16="http://schemas.microsoft.com/office/drawing/2014/main" id="{45BEB9B7-900C-7041-BF02-2FCD0EF4B0E8}"/>
              </a:ext>
            </a:extLst>
          </p:cNvPr>
          <p:cNvSpPr>
            <a:spLocks noGrp="1"/>
          </p:cNvSpPr>
          <p:nvPr>
            <p:ph idx="1"/>
          </p:nvPr>
        </p:nvSpPr>
        <p:spPr>
          <a:xfrm>
            <a:off x="5183188" y="987425"/>
            <a:ext cx="6172200" cy="4873625"/>
          </a:xfrm>
          <a:prstGeom prst="rect">
            <a:avLst/>
          </a:prstGeom>
        </p:spPr>
        <p:txBody>
          <a:bodyPr/>
          <a:lstStyle>
            <a:lvl1pPr>
              <a:defRPr sz="28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a:extLst>
              <a:ext uri="{FF2B5EF4-FFF2-40B4-BE49-F238E27FC236}">
                <a16:creationId xmlns:a16="http://schemas.microsoft.com/office/drawing/2014/main" id="{6232D0ED-9D3F-4449-B698-A31457E3C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rgbClr val="E4812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89071-47E3-814E-B3C0-AEBF61C8912D}"/>
              </a:ext>
            </a:extLst>
          </p:cNvPr>
          <p:cNvSpPr>
            <a:spLocks noGrp="1"/>
          </p:cNvSpPr>
          <p:nvPr>
            <p:ph type="dt" sz="half" idx="10"/>
          </p:nvPr>
        </p:nvSpPr>
        <p:spPr/>
        <p:txBody>
          <a:bodyPr/>
          <a:lstStyle/>
          <a:p>
            <a:fld id="{1533EF73-DE68-4CC6-9238-A98CCE2CDF95}" type="datetime1">
              <a:rPr lang="en-US" smtClean="0"/>
              <a:t>9/8/2023</a:t>
            </a:fld>
            <a:endParaRPr lang="en-US"/>
          </a:p>
        </p:txBody>
      </p:sp>
      <p:sp>
        <p:nvSpPr>
          <p:cNvPr id="6" name="Footer Placeholder 5">
            <a:extLst>
              <a:ext uri="{FF2B5EF4-FFF2-40B4-BE49-F238E27FC236}">
                <a16:creationId xmlns:a16="http://schemas.microsoft.com/office/drawing/2014/main" id="{7F1F84A0-9AE6-EA41-A83C-15C0850048A8}"/>
              </a:ext>
            </a:extLst>
          </p:cNvPr>
          <p:cNvSpPr>
            <a:spLocks noGrp="1"/>
          </p:cNvSpPr>
          <p:nvPr>
            <p:ph type="ftr" sz="quarter" idx="11"/>
          </p:nvPr>
        </p:nvSpPr>
        <p:spPr/>
        <p:txBody>
          <a:bodyPr/>
          <a:lstStyle/>
          <a:p>
            <a:r>
              <a:rPr lang="en-US"/>
              <a:t>November 1, 2022</a:t>
            </a:r>
          </a:p>
        </p:txBody>
      </p:sp>
      <p:sp>
        <p:nvSpPr>
          <p:cNvPr id="7" name="Slide Number Placeholder 6">
            <a:extLst>
              <a:ext uri="{FF2B5EF4-FFF2-40B4-BE49-F238E27FC236}">
                <a16:creationId xmlns:a16="http://schemas.microsoft.com/office/drawing/2014/main" id="{C4DE78BD-01AB-D542-B38A-881C5F0A17E7}"/>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180557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8D3CD-1AA8-F345-B5E6-E0D6557E5F61}"/>
              </a:ext>
            </a:extLst>
          </p:cNvPr>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p>
        </p:txBody>
      </p:sp>
      <p:sp>
        <p:nvSpPr>
          <p:cNvPr id="3" name="Picture Placeholder 2">
            <a:extLst>
              <a:ext uri="{FF2B5EF4-FFF2-40B4-BE49-F238E27FC236}">
                <a16:creationId xmlns:a16="http://schemas.microsoft.com/office/drawing/2014/main" id="{90AAC9C2-95B5-DF49-9A5D-1BBC6B233B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A28332C-A386-EB44-84A7-27AEDA1E0DB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rgbClr val="E4812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CCEA2B-F300-A74D-B9C1-345BA5288138}"/>
              </a:ext>
            </a:extLst>
          </p:cNvPr>
          <p:cNvSpPr>
            <a:spLocks noGrp="1"/>
          </p:cNvSpPr>
          <p:nvPr>
            <p:ph type="dt" sz="half" idx="10"/>
          </p:nvPr>
        </p:nvSpPr>
        <p:spPr/>
        <p:txBody>
          <a:bodyPr/>
          <a:lstStyle/>
          <a:p>
            <a:fld id="{33FB9F46-FD71-4FDD-BE8E-D19B75A073AF}" type="datetime1">
              <a:rPr lang="en-US" smtClean="0"/>
              <a:t>9/8/2023</a:t>
            </a:fld>
            <a:endParaRPr lang="en-US"/>
          </a:p>
        </p:txBody>
      </p:sp>
      <p:sp>
        <p:nvSpPr>
          <p:cNvPr id="6" name="Footer Placeholder 5">
            <a:extLst>
              <a:ext uri="{FF2B5EF4-FFF2-40B4-BE49-F238E27FC236}">
                <a16:creationId xmlns:a16="http://schemas.microsoft.com/office/drawing/2014/main" id="{27E760A6-5601-1346-8DCA-791B691FD9E3}"/>
              </a:ext>
            </a:extLst>
          </p:cNvPr>
          <p:cNvSpPr>
            <a:spLocks noGrp="1"/>
          </p:cNvSpPr>
          <p:nvPr>
            <p:ph type="ftr" sz="quarter" idx="11"/>
          </p:nvPr>
        </p:nvSpPr>
        <p:spPr/>
        <p:txBody>
          <a:bodyPr/>
          <a:lstStyle/>
          <a:p>
            <a:r>
              <a:rPr lang="en-US"/>
              <a:t>November 1, 2022</a:t>
            </a:r>
          </a:p>
        </p:txBody>
      </p:sp>
      <p:sp>
        <p:nvSpPr>
          <p:cNvPr id="7" name="Slide Number Placeholder 6">
            <a:extLst>
              <a:ext uri="{FF2B5EF4-FFF2-40B4-BE49-F238E27FC236}">
                <a16:creationId xmlns:a16="http://schemas.microsoft.com/office/drawing/2014/main" id="{091FCA09-C410-614A-BD36-B69EB772FBD1}"/>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26318509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2"/>
        <p:cNvGrpSpPr/>
        <p:nvPr/>
      </p:nvGrpSpPr>
      <p:grpSpPr>
        <a:xfrm>
          <a:off x="0" y="0"/>
          <a:ext cx="0" cy="0"/>
          <a:chOff x="0" y="0"/>
          <a:chExt cx="0" cy="0"/>
        </a:xfrm>
      </p:grpSpPr>
      <p:sp>
        <p:nvSpPr>
          <p:cNvPr id="73" name="Google Shape;73;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B1252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52"/>
          <p:cNvSpPr txBox="1">
            <a:spLocks noGrp="1"/>
          </p:cNvSpPr>
          <p:nvPr>
            <p:ph type="dt" idx="10"/>
          </p:nvPr>
        </p:nvSpPr>
        <p:spPr>
          <a:xfrm>
            <a:off x="838200" y="6356350"/>
            <a:ext cx="14605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98B04D1-7C30-4EF5-94B4-593AC508E91F}" type="datetime1">
              <a:rPr lang="en-US" smtClean="0"/>
              <a:t>9/8/2023</a:t>
            </a:fld>
            <a:endParaRPr lang="en-US"/>
          </a:p>
        </p:txBody>
      </p:sp>
      <p:sp>
        <p:nvSpPr>
          <p:cNvPr id="75" name="Google Shape;75;p52"/>
          <p:cNvSpPr txBox="1">
            <a:spLocks noGrp="1"/>
          </p:cNvSpPr>
          <p:nvPr>
            <p:ph type="ftr" idx="11"/>
          </p:nvPr>
        </p:nvSpPr>
        <p:spPr>
          <a:xfrm>
            <a:off x="2425700" y="6356350"/>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November 1, 2022</a:t>
            </a:r>
          </a:p>
        </p:txBody>
      </p:sp>
      <p:sp>
        <p:nvSpPr>
          <p:cNvPr id="76" name="Google Shape;76;p52"/>
          <p:cNvSpPr txBox="1">
            <a:spLocks noGrp="1"/>
          </p:cNvSpPr>
          <p:nvPr>
            <p:ph type="sldNum" idx="12"/>
          </p:nvPr>
        </p:nvSpPr>
        <p:spPr>
          <a:xfrm>
            <a:off x="6718300" y="6356350"/>
            <a:ext cx="457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smtClean="0"/>
              <a:t>‹#›</a:t>
            </a:fld>
            <a:endParaRPr lang="en-US"/>
          </a:p>
        </p:txBody>
      </p:sp>
      <p:pic>
        <p:nvPicPr>
          <p:cNvPr id="77" name="Google Shape;77;p52" descr="Background pattern&#10;&#10;Description automatically generated"/>
          <p:cNvPicPr preferRelativeResize="0"/>
          <p:nvPr/>
        </p:nvPicPr>
        <p:blipFill rotWithShape="1">
          <a:blip r:embed="rId2">
            <a:alphaModFix/>
          </a:blip>
          <a:srcRect/>
          <a:stretch/>
        </p:blipFill>
        <p:spPr>
          <a:xfrm>
            <a:off x="0" y="26230"/>
            <a:ext cx="12192000" cy="6805539"/>
          </a:xfrm>
          <a:prstGeom prst="rect">
            <a:avLst/>
          </a:prstGeom>
          <a:noFill/>
          <a:ln>
            <a:noFill/>
          </a:ln>
        </p:spPr>
      </p:pic>
    </p:spTree>
    <p:extLst>
      <p:ext uri="{BB962C8B-B14F-4D97-AF65-F5344CB8AC3E}">
        <p14:creationId xmlns:p14="http://schemas.microsoft.com/office/powerpoint/2010/main" val="3402731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2C9B2-8194-DE48-A28D-4A15B6141B7C}"/>
              </a:ext>
            </a:extLst>
          </p:cNvPr>
          <p:cNvSpPr>
            <a:spLocks noGrp="1"/>
          </p:cNvSpPr>
          <p:nvPr>
            <p:ph type="title"/>
          </p:nvPr>
        </p:nvSpPr>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234BE0F4-9CF6-8145-9487-AE7552EB48F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ECB9C7-52BC-FE49-B32B-6544B329A95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914A21-D4D2-E64D-804A-9DBBA131EBBB}"/>
              </a:ext>
            </a:extLst>
          </p:cNvPr>
          <p:cNvSpPr>
            <a:spLocks noGrp="1"/>
          </p:cNvSpPr>
          <p:nvPr>
            <p:ph type="dt" sz="half" idx="10"/>
          </p:nvPr>
        </p:nvSpPr>
        <p:spPr/>
        <p:txBody>
          <a:bodyPr/>
          <a:lstStyle/>
          <a:p>
            <a:fld id="{69AF2129-4D04-40F7-A870-4B8E9C9CAEEA}" type="datetime1">
              <a:rPr lang="en-US" smtClean="0"/>
              <a:t>9/8/2023</a:t>
            </a:fld>
            <a:endParaRPr lang="en-US"/>
          </a:p>
        </p:txBody>
      </p:sp>
      <p:sp>
        <p:nvSpPr>
          <p:cNvPr id="6" name="Footer Placeholder 5">
            <a:extLst>
              <a:ext uri="{FF2B5EF4-FFF2-40B4-BE49-F238E27FC236}">
                <a16:creationId xmlns:a16="http://schemas.microsoft.com/office/drawing/2014/main" id="{4E5A2107-47FC-414E-8D81-CBAED2B9A50E}"/>
              </a:ext>
            </a:extLst>
          </p:cNvPr>
          <p:cNvSpPr>
            <a:spLocks noGrp="1"/>
          </p:cNvSpPr>
          <p:nvPr>
            <p:ph type="ftr" sz="quarter" idx="11"/>
          </p:nvPr>
        </p:nvSpPr>
        <p:spPr/>
        <p:txBody>
          <a:bodyPr/>
          <a:lstStyle/>
          <a:p>
            <a:r>
              <a:rPr lang="en-US"/>
              <a:t>November 1, 2022</a:t>
            </a:r>
          </a:p>
        </p:txBody>
      </p:sp>
      <p:sp>
        <p:nvSpPr>
          <p:cNvPr id="7" name="Slide Number Placeholder 6">
            <a:extLst>
              <a:ext uri="{FF2B5EF4-FFF2-40B4-BE49-F238E27FC236}">
                <a16:creationId xmlns:a16="http://schemas.microsoft.com/office/drawing/2014/main" id="{82816E8D-0B54-3844-A38E-0BEFF8206038}"/>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2958392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logo NO taglin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D6D8E8-7C57-7E47-A1BB-DB533CCD13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8474"/>
            <a:ext cx="12358688" cy="6876473"/>
          </a:xfrm>
          <a:prstGeom prst="rect">
            <a:avLst/>
          </a:prstGeom>
        </p:spPr>
      </p:pic>
      <p:sp>
        <p:nvSpPr>
          <p:cNvPr id="2" name="Title 1">
            <a:extLst>
              <a:ext uri="{FF2B5EF4-FFF2-40B4-BE49-F238E27FC236}">
                <a16:creationId xmlns:a16="http://schemas.microsoft.com/office/drawing/2014/main" id="{E48B6154-745D-3443-B43F-C68F0147B426}"/>
              </a:ext>
            </a:extLst>
          </p:cNvPr>
          <p:cNvSpPr>
            <a:spLocks noGrp="1"/>
          </p:cNvSpPr>
          <p:nvPr>
            <p:ph type="ctrTitle"/>
          </p:nvPr>
        </p:nvSpPr>
        <p:spPr>
          <a:xfrm>
            <a:off x="698500" y="304801"/>
            <a:ext cx="6273800" cy="2298699"/>
          </a:xfrm>
        </p:spPr>
        <p:txBody>
          <a:bodyPr anchor="b">
            <a:normAutofit/>
          </a:bodyPr>
          <a:lstStyle>
            <a:lvl1pPr algn="l">
              <a:defRPr sz="4400" b="1">
                <a:solidFill>
                  <a:srgbClr val="064961"/>
                </a:solidFill>
              </a:defRPr>
            </a:lvl1pPr>
          </a:lstStyle>
          <a:p>
            <a:r>
              <a:rPr lang="en-US"/>
              <a:t>Click to edit Master title style</a:t>
            </a:r>
          </a:p>
        </p:txBody>
      </p:sp>
      <p:sp>
        <p:nvSpPr>
          <p:cNvPr id="3" name="Subtitle 2">
            <a:extLst>
              <a:ext uri="{FF2B5EF4-FFF2-40B4-BE49-F238E27FC236}">
                <a16:creationId xmlns:a16="http://schemas.microsoft.com/office/drawing/2014/main" id="{3A0D2FE3-F2FA-254F-9ADE-032AD27B65D6}"/>
              </a:ext>
            </a:extLst>
          </p:cNvPr>
          <p:cNvSpPr>
            <a:spLocks noGrp="1"/>
          </p:cNvSpPr>
          <p:nvPr>
            <p:ph type="subTitle" idx="1" hasCustomPrompt="1"/>
          </p:nvPr>
        </p:nvSpPr>
        <p:spPr>
          <a:xfrm>
            <a:off x="698500" y="2603501"/>
            <a:ext cx="6273800" cy="1841500"/>
          </a:xfrm>
          <a:prstGeom prst="rect">
            <a:avLst/>
          </a:prstGeom>
        </p:spPr>
        <p:txBody>
          <a:bodyPr>
            <a:normAutofit/>
          </a:bodyPr>
          <a:lstStyle>
            <a:lvl1pPr marL="0" indent="0" algn="l">
              <a:buNone/>
              <a:defRPr sz="2200">
                <a:solidFill>
                  <a:srgbClr val="22978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US" i="1">
                <a:solidFill>
                  <a:srgbClr val="178AB2"/>
                </a:solidFill>
              </a:rPr>
              <a:t>Presentation Subhead or Description</a:t>
            </a:r>
          </a:p>
          <a:p>
            <a:pPr algn="l"/>
            <a:r>
              <a:rPr lang="en-US">
                <a:solidFill>
                  <a:srgbClr val="064961"/>
                </a:solidFill>
              </a:rPr>
              <a:t>Presenter’s Name, </a:t>
            </a:r>
            <a:br>
              <a:rPr lang="en-US">
                <a:solidFill>
                  <a:srgbClr val="064961"/>
                </a:solidFill>
              </a:rPr>
            </a:br>
            <a:r>
              <a:rPr lang="en-US">
                <a:solidFill>
                  <a:srgbClr val="064961"/>
                </a:solidFill>
              </a:rPr>
              <a:t>Title Goes Here </a:t>
            </a:r>
          </a:p>
        </p:txBody>
      </p:sp>
      <p:pic>
        <p:nvPicPr>
          <p:cNvPr id="6" name="Picture 5">
            <a:extLst>
              <a:ext uri="{FF2B5EF4-FFF2-40B4-BE49-F238E27FC236}">
                <a16:creationId xmlns:a16="http://schemas.microsoft.com/office/drawing/2014/main" id="{97D0115B-CF58-400C-8A47-7CAE1E0ACF8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474"/>
            <a:ext cx="12358688" cy="6876473"/>
          </a:xfrm>
          <a:prstGeom prst="rect">
            <a:avLst/>
          </a:prstGeom>
        </p:spPr>
      </p:pic>
    </p:spTree>
    <p:extLst>
      <p:ext uri="{BB962C8B-B14F-4D97-AF65-F5344CB8AC3E}">
        <p14:creationId xmlns:p14="http://schemas.microsoft.com/office/powerpoint/2010/main" val="1055873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8E7DE-B839-F54D-8197-3A6FAED70608}"/>
              </a:ext>
            </a:extLst>
          </p:cNvPr>
          <p:cNvSpPr>
            <a:spLocks noGrp="1"/>
          </p:cNvSpPr>
          <p:nvPr>
            <p:ph type="title" hasCustomPrompt="1"/>
          </p:nvPr>
        </p:nvSpPr>
        <p:spPr/>
        <p:txBody>
          <a:bodyPr/>
          <a:lstStyle>
            <a:lvl1pPr>
              <a:defRPr b="1"/>
            </a:lvl1pPr>
          </a:lstStyle>
          <a:p>
            <a:r>
              <a:rPr lang="en-US"/>
              <a:t>Click to edit Master title style [logo w/ tagline]</a:t>
            </a:r>
          </a:p>
        </p:txBody>
      </p:sp>
      <p:sp>
        <p:nvSpPr>
          <p:cNvPr id="3" name="Content Placeholder 2">
            <a:extLst>
              <a:ext uri="{FF2B5EF4-FFF2-40B4-BE49-F238E27FC236}">
                <a16:creationId xmlns:a16="http://schemas.microsoft.com/office/drawing/2014/main" id="{EC11DC69-34CB-9843-B6C0-FD5F123117D6}"/>
              </a:ext>
            </a:extLst>
          </p:cNvPr>
          <p:cNvSpPr>
            <a:spLocks noGrp="1"/>
          </p:cNvSpPr>
          <p:nvPr>
            <p:ph idx="1"/>
          </p:nvPr>
        </p:nvSpPr>
        <p:spPr>
          <a:xfrm>
            <a:off x="838200" y="1825625"/>
            <a:ext cx="10515600" cy="4351338"/>
          </a:xfrm>
          <a:prstGeom prst="rect">
            <a:avLst/>
          </a:prstGeom>
        </p:spPr>
        <p:txBody>
          <a:bodyPr/>
          <a:lstStyle>
            <a:lvl1pPr>
              <a:buClr>
                <a:srgbClr val="E48126"/>
              </a:buClr>
              <a:defRPr sz="2400">
                <a:solidFill>
                  <a:srgbClr val="229787"/>
                </a:solidFill>
              </a:defRPr>
            </a:lvl1pPr>
            <a:lvl2pPr marL="685800" indent="-228600">
              <a:buClr>
                <a:srgbClr val="4FC2C0"/>
              </a:buClr>
              <a:buSzPct val="50000"/>
              <a:buFont typeface=".Lucida Grande UI Regular"/>
              <a:buChar char="◆"/>
              <a:defRPr sz="2000">
                <a:solidFill>
                  <a:srgbClr val="064961"/>
                </a:solidFill>
              </a:defRPr>
            </a:lvl2pPr>
            <a:lvl3pPr>
              <a:buClr>
                <a:srgbClr val="B12524"/>
              </a:buClr>
              <a:defRPr sz="1800"/>
            </a:lvl3pPr>
            <a:lvl4pPr marL="1600200" indent="-228600">
              <a:buClr>
                <a:srgbClr val="4FC2C0"/>
              </a:buClr>
              <a:buFont typeface="System Font Regular"/>
              <a:buChar cha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824627E4-8C60-8D45-8ECF-59A2D21E3DDE}"/>
              </a:ext>
            </a:extLst>
          </p:cNvPr>
          <p:cNvSpPr>
            <a:spLocks noGrp="1"/>
          </p:cNvSpPr>
          <p:nvPr>
            <p:ph type="dt" sz="half" idx="10"/>
          </p:nvPr>
        </p:nvSpPr>
        <p:spPr/>
        <p:txBody>
          <a:bodyPr/>
          <a:lstStyle/>
          <a:p>
            <a:fld id="{01298F2F-5B67-4CDB-8230-2A54097E816E}" type="datetime1">
              <a:rPr lang="en-US" smtClean="0"/>
              <a:t>9/8/2023</a:t>
            </a:fld>
            <a:endParaRPr lang="en-US"/>
          </a:p>
        </p:txBody>
      </p:sp>
      <p:sp>
        <p:nvSpPr>
          <p:cNvPr id="5" name="Footer Placeholder 4">
            <a:extLst>
              <a:ext uri="{FF2B5EF4-FFF2-40B4-BE49-F238E27FC236}">
                <a16:creationId xmlns:a16="http://schemas.microsoft.com/office/drawing/2014/main" id="{C05D21FF-FE13-F94A-9F4F-9CE5D7B7E31C}"/>
              </a:ext>
            </a:extLst>
          </p:cNvPr>
          <p:cNvSpPr>
            <a:spLocks noGrp="1"/>
          </p:cNvSpPr>
          <p:nvPr>
            <p:ph type="ftr" sz="quarter" idx="11"/>
          </p:nvPr>
        </p:nvSpPr>
        <p:spPr/>
        <p:txBody>
          <a:bodyPr/>
          <a:lstStyle/>
          <a:p>
            <a:r>
              <a:rPr lang="en-US"/>
              <a:t>November 1, 2022</a:t>
            </a:r>
          </a:p>
        </p:txBody>
      </p:sp>
      <p:sp>
        <p:nvSpPr>
          <p:cNvPr id="6" name="Slide Number Placeholder 5">
            <a:extLst>
              <a:ext uri="{FF2B5EF4-FFF2-40B4-BE49-F238E27FC236}">
                <a16:creationId xmlns:a16="http://schemas.microsoft.com/office/drawing/2014/main" id="{BAEAAF41-0EC7-784D-99CF-8B9EBFDD3601}"/>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3327875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logo NO taglin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D7427B-5071-B640-A888-E98276AB63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7398"/>
            <a:ext cx="12306302" cy="6878853"/>
          </a:xfrm>
          <a:prstGeom prst="rect">
            <a:avLst/>
          </a:prstGeom>
        </p:spPr>
      </p:pic>
      <p:sp>
        <p:nvSpPr>
          <p:cNvPr id="2" name="Title 1">
            <a:extLst>
              <a:ext uri="{FF2B5EF4-FFF2-40B4-BE49-F238E27FC236}">
                <a16:creationId xmlns:a16="http://schemas.microsoft.com/office/drawing/2014/main" id="{66D8E7DE-B839-F54D-8197-3A6FAED70608}"/>
              </a:ext>
            </a:extLst>
          </p:cNvPr>
          <p:cNvSpPr>
            <a:spLocks noGrp="1"/>
          </p:cNvSpPr>
          <p:nvPr>
            <p:ph type="title" hasCustomPrompt="1"/>
          </p:nvPr>
        </p:nvSpPr>
        <p:spPr/>
        <p:txBody>
          <a:bodyPr/>
          <a:lstStyle>
            <a:lvl1pPr>
              <a:defRPr b="1"/>
            </a:lvl1pPr>
          </a:lstStyle>
          <a:p>
            <a:r>
              <a:rPr lang="en-US"/>
              <a:t>Click to edit Master title style [logo NO tagline]</a:t>
            </a:r>
          </a:p>
        </p:txBody>
      </p:sp>
      <p:sp>
        <p:nvSpPr>
          <p:cNvPr id="3" name="Content Placeholder 2">
            <a:extLst>
              <a:ext uri="{FF2B5EF4-FFF2-40B4-BE49-F238E27FC236}">
                <a16:creationId xmlns:a16="http://schemas.microsoft.com/office/drawing/2014/main" id="{EC11DC69-34CB-9843-B6C0-FD5F123117D6}"/>
              </a:ext>
            </a:extLst>
          </p:cNvPr>
          <p:cNvSpPr>
            <a:spLocks noGrp="1"/>
          </p:cNvSpPr>
          <p:nvPr>
            <p:ph idx="1"/>
          </p:nvPr>
        </p:nvSpPr>
        <p:spPr>
          <a:xfrm>
            <a:off x="838200" y="1825625"/>
            <a:ext cx="10515600" cy="4351338"/>
          </a:xfrm>
          <a:prstGeom prst="rect">
            <a:avLst/>
          </a:prstGeom>
        </p:spPr>
        <p:txBody>
          <a:bodyPr/>
          <a:lstStyle>
            <a:lvl1pPr>
              <a:buClr>
                <a:srgbClr val="E48126"/>
              </a:buClr>
              <a:defRPr sz="2400">
                <a:solidFill>
                  <a:srgbClr val="229787"/>
                </a:solidFill>
              </a:defRPr>
            </a:lvl1pPr>
            <a:lvl2pPr marL="685800" indent="-228600">
              <a:buClr>
                <a:srgbClr val="4FC2C0"/>
              </a:buClr>
              <a:buSzPct val="50000"/>
              <a:buFont typeface=".Lucida Grande UI Regular"/>
              <a:buChar char="◆"/>
              <a:defRPr sz="2000">
                <a:solidFill>
                  <a:srgbClr val="064961"/>
                </a:solidFill>
              </a:defRPr>
            </a:lvl2pPr>
            <a:lvl3pPr>
              <a:buClr>
                <a:srgbClr val="B12524"/>
              </a:buClr>
              <a:defRPr sz="1800"/>
            </a:lvl3pPr>
            <a:lvl4pPr marL="1600200" indent="-228600">
              <a:buClr>
                <a:srgbClr val="4FC2C0"/>
              </a:buClr>
              <a:buFont typeface="System Font Regular"/>
              <a:buChar cha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824627E4-8C60-8D45-8ECF-59A2D21E3DDE}"/>
              </a:ext>
            </a:extLst>
          </p:cNvPr>
          <p:cNvSpPr>
            <a:spLocks noGrp="1"/>
          </p:cNvSpPr>
          <p:nvPr>
            <p:ph type="dt" sz="half" idx="10"/>
          </p:nvPr>
        </p:nvSpPr>
        <p:spPr/>
        <p:txBody>
          <a:bodyPr/>
          <a:lstStyle/>
          <a:p>
            <a:fld id="{D7759C8B-32B6-4D4F-8C2E-230EBEF5F9AB}" type="datetime1">
              <a:rPr lang="en-US" smtClean="0"/>
              <a:t>9/8/2023</a:t>
            </a:fld>
            <a:endParaRPr lang="en-US"/>
          </a:p>
        </p:txBody>
      </p:sp>
      <p:sp>
        <p:nvSpPr>
          <p:cNvPr id="5" name="Footer Placeholder 4">
            <a:extLst>
              <a:ext uri="{FF2B5EF4-FFF2-40B4-BE49-F238E27FC236}">
                <a16:creationId xmlns:a16="http://schemas.microsoft.com/office/drawing/2014/main" id="{C05D21FF-FE13-F94A-9F4F-9CE5D7B7E31C}"/>
              </a:ext>
            </a:extLst>
          </p:cNvPr>
          <p:cNvSpPr>
            <a:spLocks noGrp="1"/>
          </p:cNvSpPr>
          <p:nvPr>
            <p:ph type="ftr" sz="quarter" idx="11"/>
          </p:nvPr>
        </p:nvSpPr>
        <p:spPr/>
        <p:txBody>
          <a:bodyPr/>
          <a:lstStyle/>
          <a:p>
            <a:r>
              <a:rPr lang="en-US"/>
              <a:t>November 1, 2022</a:t>
            </a:r>
          </a:p>
        </p:txBody>
      </p:sp>
      <p:sp>
        <p:nvSpPr>
          <p:cNvPr id="6" name="Slide Number Placeholder 5">
            <a:extLst>
              <a:ext uri="{FF2B5EF4-FFF2-40B4-BE49-F238E27FC236}">
                <a16:creationId xmlns:a16="http://schemas.microsoft.com/office/drawing/2014/main" id="{BAEAAF41-0EC7-784D-99CF-8B9EBFDD3601}"/>
              </a:ext>
            </a:extLst>
          </p:cNvPr>
          <p:cNvSpPr>
            <a:spLocks noGrp="1"/>
          </p:cNvSpPr>
          <p:nvPr>
            <p:ph type="sldNum" sz="quarter" idx="12"/>
          </p:nvPr>
        </p:nvSpPr>
        <p:spPr/>
        <p:txBody>
          <a:bodyPr/>
          <a:lstStyle/>
          <a:p>
            <a:fld id="{6070CD8A-B08E-024A-ABDE-9439F4030BF1}" type="slidenum">
              <a:rPr lang="en-US" smtClean="0"/>
              <a:t>‹#›</a:t>
            </a:fld>
            <a:endParaRPr lang="en-US"/>
          </a:p>
        </p:txBody>
      </p:sp>
      <p:pic>
        <p:nvPicPr>
          <p:cNvPr id="8" name="Picture 7">
            <a:extLst>
              <a:ext uri="{FF2B5EF4-FFF2-40B4-BE49-F238E27FC236}">
                <a16:creationId xmlns:a16="http://schemas.microsoft.com/office/drawing/2014/main" id="{BF28F0B6-F149-4835-BCE4-BF170A27D9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7398"/>
            <a:ext cx="12306302" cy="6878853"/>
          </a:xfrm>
          <a:prstGeom prst="rect">
            <a:avLst/>
          </a:prstGeom>
        </p:spPr>
      </p:pic>
    </p:spTree>
    <p:extLst>
      <p:ext uri="{BB962C8B-B14F-4D97-AF65-F5344CB8AC3E}">
        <p14:creationId xmlns:p14="http://schemas.microsoft.com/office/powerpoint/2010/main" val="1596428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CE7DB-D7D4-CB43-8A61-F33DD2791A47}"/>
              </a:ext>
            </a:extLst>
          </p:cNvPr>
          <p:cNvSpPr>
            <a:spLocks noGrp="1"/>
          </p:cNvSpPr>
          <p:nvPr>
            <p:ph type="title" hasCustomPrompt="1"/>
          </p:nvPr>
        </p:nvSpPr>
        <p:spPr>
          <a:xfrm>
            <a:off x="831850" y="1709739"/>
            <a:ext cx="10515600" cy="1719261"/>
          </a:xfrm>
        </p:spPr>
        <p:txBody>
          <a:bodyPr anchor="b"/>
          <a:lstStyle>
            <a:lvl1pPr>
              <a:defRPr sz="6000">
                <a:solidFill>
                  <a:srgbClr val="064961"/>
                </a:solidFill>
              </a:defRPr>
            </a:lvl1pPr>
          </a:lstStyle>
          <a:p>
            <a:r>
              <a:rPr lang="en-US"/>
              <a:t>Section divider slide</a:t>
            </a:r>
            <a:br>
              <a:rPr lang="en-US"/>
            </a:br>
            <a:r>
              <a:rPr lang="en-US"/>
              <a:t>Click to edit Master title style</a:t>
            </a:r>
          </a:p>
        </p:txBody>
      </p:sp>
      <p:sp>
        <p:nvSpPr>
          <p:cNvPr id="3" name="Text Placeholder 2">
            <a:extLst>
              <a:ext uri="{FF2B5EF4-FFF2-40B4-BE49-F238E27FC236}">
                <a16:creationId xmlns:a16="http://schemas.microsoft.com/office/drawing/2014/main" id="{2D044536-D7B2-724B-AB1D-DF33A5B8A0EB}"/>
              </a:ext>
            </a:extLst>
          </p:cNvPr>
          <p:cNvSpPr>
            <a:spLocks noGrp="1"/>
          </p:cNvSpPr>
          <p:nvPr>
            <p:ph type="body" idx="1" hasCustomPrompt="1"/>
          </p:nvPr>
        </p:nvSpPr>
        <p:spPr>
          <a:xfrm>
            <a:off x="831850" y="3644901"/>
            <a:ext cx="10515600" cy="2444750"/>
          </a:xfrm>
          <a:prstGeom prst="rect">
            <a:avLst/>
          </a:prstGeom>
        </p:spPr>
        <p:txBody>
          <a:bodyPr/>
          <a:lstStyle>
            <a:lvl1pPr marL="0" indent="0">
              <a:buNone/>
              <a:defRPr sz="2400">
                <a:solidFill>
                  <a:srgbClr val="22978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 [logo with tagline]</a:t>
            </a:r>
          </a:p>
        </p:txBody>
      </p:sp>
    </p:spTree>
    <p:extLst>
      <p:ext uri="{BB962C8B-B14F-4D97-AF65-F5344CB8AC3E}">
        <p14:creationId xmlns:p14="http://schemas.microsoft.com/office/powerpoint/2010/main" val="417602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 logo NO taglin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225E48-5D12-4D45-8BA9-4179E176B2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7398"/>
            <a:ext cx="12306302" cy="6878853"/>
          </a:xfrm>
          <a:prstGeom prst="rect">
            <a:avLst/>
          </a:prstGeom>
        </p:spPr>
      </p:pic>
      <p:sp>
        <p:nvSpPr>
          <p:cNvPr id="2" name="Title 1">
            <a:extLst>
              <a:ext uri="{FF2B5EF4-FFF2-40B4-BE49-F238E27FC236}">
                <a16:creationId xmlns:a16="http://schemas.microsoft.com/office/drawing/2014/main" id="{BD1CE7DB-D7D4-CB43-8A61-F33DD2791A47}"/>
              </a:ext>
            </a:extLst>
          </p:cNvPr>
          <p:cNvSpPr>
            <a:spLocks noGrp="1"/>
          </p:cNvSpPr>
          <p:nvPr>
            <p:ph type="title" hasCustomPrompt="1"/>
          </p:nvPr>
        </p:nvSpPr>
        <p:spPr>
          <a:xfrm>
            <a:off x="831850" y="1709739"/>
            <a:ext cx="10515600" cy="1719261"/>
          </a:xfrm>
        </p:spPr>
        <p:txBody>
          <a:bodyPr anchor="b"/>
          <a:lstStyle>
            <a:lvl1pPr>
              <a:defRPr sz="6000">
                <a:solidFill>
                  <a:srgbClr val="064961"/>
                </a:solidFill>
              </a:defRPr>
            </a:lvl1pPr>
          </a:lstStyle>
          <a:p>
            <a:r>
              <a:rPr lang="en-US"/>
              <a:t>Section divider slide</a:t>
            </a:r>
            <a:br>
              <a:rPr lang="en-US"/>
            </a:br>
            <a:r>
              <a:rPr lang="en-US"/>
              <a:t>Click to edit Master title style</a:t>
            </a:r>
          </a:p>
        </p:txBody>
      </p:sp>
      <p:sp>
        <p:nvSpPr>
          <p:cNvPr id="3" name="Text Placeholder 2">
            <a:extLst>
              <a:ext uri="{FF2B5EF4-FFF2-40B4-BE49-F238E27FC236}">
                <a16:creationId xmlns:a16="http://schemas.microsoft.com/office/drawing/2014/main" id="{2D044536-D7B2-724B-AB1D-DF33A5B8A0EB}"/>
              </a:ext>
            </a:extLst>
          </p:cNvPr>
          <p:cNvSpPr>
            <a:spLocks noGrp="1"/>
          </p:cNvSpPr>
          <p:nvPr>
            <p:ph type="body" idx="1" hasCustomPrompt="1"/>
          </p:nvPr>
        </p:nvSpPr>
        <p:spPr>
          <a:xfrm>
            <a:off x="831850" y="3644901"/>
            <a:ext cx="10515600" cy="2444750"/>
          </a:xfrm>
          <a:prstGeom prst="rect">
            <a:avLst/>
          </a:prstGeom>
        </p:spPr>
        <p:txBody>
          <a:bodyPr/>
          <a:lstStyle>
            <a:lvl1pPr marL="0" indent="0">
              <a:buNone/>
              <a:defRPr sz="2400">
                <a:solidFill>
                  <a:srgbClr val="22978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 [logo NO tagline]</a:t>
            </a:r>
          </a:p>
        </p:txBody>
      </p:sp>
      <p:pic>
        <p:nvPicPr>
          <p:cNvPr id="5" name="Picture 4">
            <a:extLst>
              <a:ext uri="{FF2B5EF4-FFF2-40B4-BE49-F238E27FC236}">
                <a16:creationId xmlns:a16="http://schemas.microsoft.com/office/drawing/2014/main" id="{EAE4DAE2-FED5-499F-9B30-2EECDC6781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7398"/>
            <a:ext cx="12306302" cy="6878853"/>
          </a:xfrm>
          <a:prstGeom prst="rect">
            <a:avLst/>
          </a:prstGeom>
        </p:spPr>
      </p:pic>
    </p:spTree>
    <p:extLst>
      <p:ext uri="{BB962C8B-B14F-4D97-AF65-F5344CB8AC3E}">
        <p14:creationId xmlns:p14="http://schemas.microsoft.com/office/powerpoint/2010/main" val="575805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2C9B2-8194-DE48-A28D-4A15B6141B7C}"/>
              </a:ext>
            </a:extLst>
          </p:cNvPr>
          <p:cNvSpPr>
            <a:spLocks noGrp="1"/>
          </p:cNvSpPr>
          <p:nvPr>
            <p:ph type="title"/>
          </p:nvPr>
        </p:nvSpPr>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234BE0F4-9CF6-8145-9487-AE7552EB48F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ECB9C7-52BC-FE49-B32B-6544B329A95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914A21-D4D2-E64D-804A-9DBBA131EBBB}"/>
              </a:ext>
            </a:extLst>
          </p:cNvPr>
          <p:cNvSpPr>
            <a:spLocks noGrp="1"/>
          </p:cNvSpPr>
          <p:nvPr>
            <p:ph type="dt" sz="half" idx="10"/>
          </p:nvPr>
        </p:nvSpPr>
        <p:spPr/>
        <p:txBody>
          <a:bodyPr/>
          <a:lstStyle/>
          <a:p>
            <a:fld id="{4DEE6F28-3711-43FC-B8D1-145760FB30D6}" type="datetime1">
              <a:rPr lang="en-US" smtClean="0"/>
              <a:t>9/8/2023</a:t>
            </a:fld>
            <a:endParaRPr lang="en-US"/>
          </a:p>
        </p:txBody>
      </p:sp>
      <p:sp>
        <p:nvSpPr>
          <p:cNvPr id="6" name="Footer Placeholder 5">
            <a:extLst>
              <a:ext uri="{FF2B5EF4-FFF2-40B4-BE49-F238E27FC236}">
                <a16:creationId xmlns:a16="http://schemas.microsoft.com/office/drawing/2014/main" id="{4E5A2107-47FC-414E-8D81-CBAED2B9A50E}"/>
              </a:ext>
            </a:extLst>
          </p:cNvPr>
          <p:cNvSpPr>
            <a:spLocks noGrp="1"/>
          </p:cNvSpPr>
          <p:nvPr>
            <p:ph type="ftr" sz="quarter" idx="11"/>
          </p:nvPr>
        </p:nvSpPr>
        <p:spPr/>
        <p:txBody>
          <a:bodyPr/>
          <a:lstStyle/>
          <a:p>
            <a:r>
              <a:rPr lang="en-US"/>
              <a:t>November 1, 2022</a:t>
            </a:r>
          </a:p>
        </p:txBody>
      </p:sp>
      <p:sp>
        <p:nvSpPr>
          <p:cNvPr id="7" name="Slide Number Placeholder 6">
            <a:extLst>
              <a:ext uri="{FF2B5EF4-FFF2-40B4-BE49-F238E27FC236}">
                <a16:creationId xmlns:a16="http://schemas.microsoft.com/office/drawing/2014/main" id="{82816E8D-0B54-3844-A38E-0BEFF8206038}"/>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3485800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FC4A-1DA0-1C42-814C-71C77F41302F}"/>
              </a:ext>
            </a:extLst>
          </p:cNvPr>
          <p:cNvSpPr>
            <a:spLocks noGrp="1"/>
          </p:cNvSpPr>
          <p:nvPr>
            <p:ph type="title"/>
          </p:nvPr>
        </p:nvSpPr>
        <p:spPr>
          <a:xfrm>
            <a:off x="839788" y="365125"/>
            <a:ext cx="10515600" cy="1325563"/>
          </a:xfrm>
        </p:spPr>
        <p:txBody>
          <a:bodyPr/>
          <a:lstStyle>
            <a:lvl1pPr>
              <a:defRPr b="1"/>
            </a:lvl1pPr>
          </a:lstStyle>
          <a:p>
            <a:r>
              <a:rPr lang="en-US"/>
              <a:t>Click to edit Master title style</a:t>
            </a:r>
          </a:p>
        </p:txBody>
      </p:sp>
      <p:sp>
        <p:nvSpPr>
          <p:cNvPr id="3" name="Text Placeholder 2">
            <a:extLst>
              <a:ext uri="{FF2B5EF4-FFF2-40B4-BE49-F238E27FC236}">
                <a16:creationId xmlns:a16="http://schemas.microsoft.com/office/drawing/2014/main" id="{925952BC-71FF-BB48-B94E-3816665F58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E4812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0FD3AA-6D0F-5D41-AE8B-D01D29EF44F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820230-2A88-754C-BB34-9502A4C73E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E4812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F14102-3683-E243-AC8E-4EF4BC57678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6F0A85-05DB-1E46-A4EF-4B130D0233EA}"/>
              </a:ext>
            </a:extLst>
          </p:cNvPr>
          <p:cNvSpPr>
            <a:spLocks noGrp="1"/>
          </p:cNvSpPr>
          <p:nvPr>
            <p:ph type="dt" sz="half" idx="10"/>
          </p:nvPr>
        </p:nvSpPr>
        <p:spPr/>
        <p:txBody>
          <a:bodyPr/>
          <a:lstStyle/>
          <a:p>
            <a:fld id="{D234C26F-5906-4D95-9F3B-80C65EE94A09}" type="datetime1">
              <a:rPr lang="en-US" smtClean="0"/>
              <a:t>9/8/2023</a:t>
            </a:fld>
            <a:endParaRPr lang="en-US"/>
          </a:p>
        </p:txBody>
      </p:sp>
      <p:sp>
        <p:nvSpPr>
          <p:cNvPr id="8" name="Footer Placeholder 7">
            <a:extLst>
              <a:ext uri="{FF2B5EF4-FFF2-40B4-BE49-F238E27FC236}">
                <a16:creationId xmlns:a16="http://schemas.microsoft.com/office/drawing/2014/main" id="{DF30AFEB-A46B-5E49-AFFD-19C495A5FEC2}"/>
              </a:ext>
            </a:extLst>
          </p:cNvPr>
          <p:cNvSpPr>
            <a:spLocks noGrp="1"/>
          </p:cNvSpPr>
          <p:nvPr>
            <p:ph type="ftr" sz="quarter" idx="11"/>
          </p:nvPr>
        </p:nvSpPr>
        <p:spPr/>
        <p:txBody>
          <a:bodyPr/>
          <a:lstStyle/>
          <a:p>
            <a:r>
              <a:rPr lang="en-US"/>
              <a:t>November 1, 2022</a:t>
            </a:r>
          </a:p>
        </p:txBody>
      </p:sp>
      <p:sp>
        <p:nvSpPr>
          <p:cNvPr id="9" name="Slide Number Placeholder 8">
            <a:extLst>
              <a:ext uri="{FF2B5EF4-FFF2-40B4-BE49-F238E27FC236}">
                <a16:creationId xmlns:a16="http://schemas.microsoft.com/office/drawing/2014/main" id="{A85C6632-549C-404F-9221-9D6C570686D8}"/>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4234585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jpe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6B74C32A-58A4-894F-AD36-DA6C76C1A52C}"/>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0" y="0"/>
            <a:ext cx="12310534" cy="6867086"/>
          </a:xfrm>
          <a:prstGeom prst="rect">
            <a:avLst/>
          </a:prstGeom>
        </p:spPr>
      </p:pic>
      <p:sp>
        <p:nvSpPr>
          <p:cNvPr id="2" name="Title Placeholder 1">
            <a:extLst>
              <a:ext uri="{FF2B5EF4-FFF2-40B4-BE49-F238E27FC236}">
                <a16:creationId xmlns:a16="http://schemas.microsoft.com/office/drawing/2014/main" id="{847EF15B-CD00-B844-A2D3-7101B9CAA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D83799-8B82-E940-A966-75FBADF36D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E4782BD6-1FC8-4F48-86FF-E07EA463F7E3}"/>
              </a:ext>
            </a:extLst>
          </p:cNvPr>
          <p:cNvSpPr>
            <a:spLocks noGrp="1"/>
          </p:cNvSpPr>
          <p:nvPr>
            <p:ph type="dt" sz="half" idx="2"/>
          </p:nvPr>
        </p:nvSpPr>
        <p:spPr>
          <a:xfrm>
            <a:off x="838200" y="6356350"/>
            <a:ext cx="1460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2EDB67-0D9E-42BC-A9E6-BB177E81D791}" type="datetime1">
              <a:rPr lang="en-US" smtClean="0"/>
              <a:t>9/8/2023</a:t>
            </a:fld>
            <a:endParaRPr lang="en-US"/>
          </a:p>
        </p:txBody>
      </p:sp>
      <p:sp>
        <p:nvSpPr>
          <p:cNvPr id="5" name="Footer Placeholder 4">
            <a:extLst>
              <a:ext uri="{FF2B5EF4-FFF2-40B4-BE49-F238E27FC236}">
                <a16:creationId xmlns:a16="http://schemas.microsoft.com/office/drawing/2014/main" id="{AB6D6860-08B2-994B-B23D-7A81986E9B84}"/>
              </a:ext>
            </a:extLst>
          </p:cNvPr>
          <p:cNvSpPr>
            <a:spLocks noGrp="1"/>
          </p:cNvSpPr>
          <p:nvPr>
            <p:ph type="ftr" sz="quarter" idx="3"/>
          </p:nvPr>
        </p:nvSpPr>
        <p:spPr>
          <a:xfrm>
            <a:off x="24257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November 1, 2022</a:t>
            </a:r>
          </a:p>
        </p:txBody>
      </p:sp>
      <p:sp>
        <p:nvSpPr>
          <p:cNvPr id="6" name="Slide Number Placeholder 5">
            <a:extLst>
              <a:ext uri="{FF2B5EF4-FFF2-40B4-BE49-F238E27FC236}">
                <a16:creationId xmlns:a16="http://schemas.microsoft.com/office/drawing/2014/main" id="{155AA69E-F6E7-0B47-A0F1-BA1D8106E28C}"/>
              </a:ext>
            </a:extLst>
          </p:cNvPr>
          <p:cNvSpPr>
            <a:spLocks noGrp="1"/>
          </p:cNvSpPr>
          <p:nvPr>
            <p:ph type="sldNum" sz="quarter" idx="4"/>
          </p:nvPr>
        </p:nvSpPr>
        <p:spPr>
          <a:xfrm>
            <a:off x="6718300" y="6356350"/>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70CD8A-B08E-024A-ABDE-9439F4030BF1}" type="slidenum">
              <a:rPr lang="en-US" smtClean="0"/>
              <a:t>‹#›</a:t>
            </a:fld>
            <a:endParaRPr lang="en-US"/>
          </a:p>
        </p:txBody>
      </p:sp>
      <p:pic>
        <p:nvPicPr>
          <p:cNvPr id="8" name="Content Placeholder 4">
            <a:extLst>
              <a:ext uri="{FF2B5EF4-FFF2-40B4-BE49-F238E27FC236}">
                <a16:creationId xmlns:a16="http://schemas.microsoft.com/office/drawing/2014/main" id="{9A0584CF-CBA7-4668-8F6D-0CC10968DC43}"/>
              </a:ext>
            </a:extLst>
          </p:cNvPr>
          <p:cNvPicPr>
            <a:picLocks noChangeAspect="1"/>
          </p:cNvPicPr>
          <p:nvPr userDrawn="1"/>
        </p:nvPicPr>
        <p:blipFill rotWithShape="1">
          <a:blip r:embed="rId16" cstate="screen">
            <a:extLst>
              <a:ext uri="{28A0092B-C50C-407E-A947-70E740481C1C}">
                <a14:useLocalDpi xmlns:a14="http://schemas.microsoft.com/office/drawing/2010/main"/>
              </a:ext>
            </a:extLst>
          </a:blip>
          <a:srcRect/>
          <a:stretch/>
        </p:blipFill>
        <p:spPr>
          <a:xfrm>
            <a:off x="0" y="0"/>
            <a:ext cx="12310534" cy="6867086"/>
          </a:xfrm>
          <a:prstGeom prst="rect">
            <a:avLst/>
          </a:prstGeom>
        </p:spPr>
      </p:pic>
    </p:spTree>
    <p:extLst>
      <p:ext uri="{BB962C8B-B14F-4D97-AF65-F5344CB8AC3E}">
        <p14:creationId xmlns:p14="http://schemas.microsoft.com/office/powerpoint/2010/main" val="15876868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675" r:id="rId12"/>
    <p:sldLayoutId id="2147483676" r:id="rId13"/>
    <p:sldLayoutId id="2147483678" r:id="rId14"/>
  </p:sldLayoutIdLst>
  <p:hf hdr="0" ftr="0"/>
  <p:txStyles>
    <p:titleStyle>
      <a:lvl1pPr algn="l" defTabSz="914400" rtl="0" eaLnBrk="1" latinLnBrk="0" hangingPunct="1">
        <a:lnSpc>
          <a:spcPct val="90000"/>
        </a:lnSpc>
        <a:spcBef>
          <a:spcPct val="0"/>
        </a:spcBef>
        <a:buNone/>
        <a:defRPr sz="4000" b="0" kern="1200">
          <a:solidFill>
            <a:srgbClr val="B12524"/>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E48126"/>
        </a:buClr>
        <a:buFont typeface="Arial" panose="020B0604020202020204" pitchFamily="34" charset="0"/>
        <a:buChar char="•"/>
        <a:defRPr sz="2400" kern="1200">
          <a:solidFill>
            <a:srgbClr val="229787"/>
          </a:solidFill>
          <a:latin typeface="+mn-lt"/>
          <a:ea typeface="+mn-ea"/>
          <a:cs typeface="+mn-cs"/>
        </a:defRPr>
      </a:lvl1pPr>
      <a:lvl2pPr marL="685800" indent="-228600" algn="l" defTabSz="914400" rtl="0" eaLnBrk="1" latinLnBrk="0" hangingPunct="1">
        <a:lnSpc>
          <a:spcPct val="90000"/>
        </a:lnSpc>
        <a:spcBef>
          <a:spcPts val="500"/>
        </a:spcBef>
        <a:buClr>
          <a:srgbClr val="4FC2C0"/>
        </a:buClr>
        <a:buSzPct val="60000"/>
        <a:buFont typeface=".Lucida Grande UI Regular"/>
        <a:buChar char="◆"/>
        <a:defRPr sz="2000" kern="1200">
          <a:solidFill>
            <a:srgbClr val="064961"/>
          </a:solidFill>
          <a:latin typeface="+mn-lt"/>
          <a:ea typeface="+mn-ea"/>
          <a:cs typeface="+mn-cs"/>
        </a:defRPr>
      </a:lvl2pPr>
      <a:lvl3pPr marL="1143000" indent="-228600" algn="l" defTabSz="914400" rtl="0" eaLnBrk="1" latinLnBrk="0" hangingPunct="1">
        <a:lnSpc>
          <a:spcPct val="90000"/>
        </a:lnSpc>
        <a:spcBef>
          <a:spcPts val="500"/>
        </a:spcBef>
        <a:buClr>
          <a:srgbClr val="B12524"/>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4FC2C0"/>
        </a:buClr>
        <a:buFont typeface="System Font Regular"/>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6B74C32A-58A4-894F-AD36-DA6C76C1A52C}"/>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0" y="0"/>
            <a:ext cx="12310534" cy="6867086"/>
          </a:xfrm>
          <a:prstGeom prst="rect">
            <a:avLst/>
          </a:prstGeom>
        </p:spPr>
      </p:pic>
      <p:sp>
        <p:nvSpPr>
          <p:cNvPr id="2" name="Title Placeholder 1">
            <a:extLst>
              <a:ext uri="{FF2B5EF4-FFF2-40B4-BE49-F238E27FC236}">
                <a16:creationId xmlns:a16="http://schemas.microsoft.com/office/drawing/2014/main" id="{847EF15B-CD00-B844-A2D3-7101B9CAA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D83799-8B82-E940-A966-75FBADF36D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E4782BD6-1FC8-4F48-86FF-E07EA463F7E3}"/>
              </a:ext>
            </a:extLst>
          </p:cNvPr>
          <p:cNvSpPr>
            <a:spLocks noGrp="1"/>
          </p:cNvSpPr>
          <p:nvPr>
            <p:ph type="dt" sz="half" idx="2"/>
          </p:nvPr>
        </p:nvSpPr>
        <p:spPr>
          <a:xfrm>
            <a:off x="838200" y="6356350"/>
            <a:ext cx="1460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B68EEB-1783-4D4E-8BA4-CA44F49D8D43}" type="datetime1">
              <a:rPr lang="en-US" smtClean="0"/>
              <a:t>9/8/2023</a:t>
            </a:fld>
            <a:endParaRPr lang="en-US"/>
          </a:p>
        </p:txBody>
      </p:sp>
      <p:sp>
        <p:nvSpPr>
          <p:cNvPr id="5" name="Footer Placeholder 4">
            <a:extLst>
              <a:ext uri="{FF2B5EF4-FFF2-40B4-BE49-F238E27FC236}">
                <a16:creationId xmlns:a16="http://schemas.microsoft.com/office/drawing/2014/main" id="{AB6D6860-08B2-994B-B23D-7A81986E9B84}"/>
              </a:ext>
            </a:extLst>
          </p:cNvPr>
          <p:cNvSpPr>
            <a:spLocks noGrp="1"/>
          </p:cNvSpPr>
          <p:nvPr>
            <p:ph type="ftr" sz="quarter" idx="3"/>
          </p:nvPr>
        </p:nvSpPr>
        <p:spPr>
          <a:xfrm>
            <a:off x="24257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November 1, 2022</a:t>
            </a:r>
          </a:p>
        </p:txBody>
      </p:sp>
      <p:sp>
        <p:nvSpPr>
          <p:cNvPr id="6" name="Slide Number Placeholder 5">
            <a:extLst>
              <a:ext uri="{FF2B5EF4-FFF2-40B4-BE49-F238E27FC236}">
                <a16:creationId xmlns:a16="http://schemas.microsoft.com/office/drawing/2014/main" id="{155AA69E-F6E7-0B47-A0F1-BA1D8106E28C}"/>
              </a:ext>
            </a:extLst>
          </p:cNvPr>
          <p:cNvSpPr>
            <a:spLocks noGrp="1"/>
          </p:cNvSpPr>
          <p:nvPr>
            <p:ph type="sldNum" sz="quarter" idx="4"/>
          </p:nvPr>
        </p:nvSpPr>
        <p:spPr>
          <a:xfrm>
            <a:off x="6718300" y="6356350"/>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70CD8A-B08E-024A-ABDE-9439F4030BF1}" type="slidenum">
              <a:rPr lang="en-US" smtClean="0"/>
              <a:t>‹#›</a:t>
            </a:fld>
            <a:endParaRPr lang="en-US"/>
          </a:p>
        </p:txBody>
      </p:sp>
      <p:pic>
        <p:nvPicPr>
          <p:cNvPr id="8" name="Content Placeholder 4">
            <a:extLst>
              <a:ext uri="{FF2B5EF4-FFF2-40B4-BE49-F238E27FC236}">
                <a16:creationId xmlns:a16="http://schemas.microsoft.com/office/drawing/2014/main" id="{9A0584CF-CBA7-4668-8F6D-0CC10968DC43}"/>
              </a:ext>
            </a:extLst>
          </p:cNvPr>
          <p:cNvPicPr>
            <a:picLocks noChangeAspect="1"/>
          </p:cNvPicPr>
          <p:nvPr userDrawn="1"/>
        </p:nvPicPr>
        <p:blipFill rotWithShape="1">
          <a:blip r:embed="rId17" cstate="screen">
            <a:extLst>
              <a:ext uri="{28A0092B-C50C-407E-A947-70E740481C1C}">
                <a14:useLocalDpi xmlns:a14="http://schemas.microsoft.com/office/drawing/2010/main"/>
              </a:ext>
            </a:extLst>
          </a:blip>
          <a:srcRect/>
          <a:stretch/>
        </p:blipFill>
        <p:spPr>
          <a:xfrm>
            <a:off x="0" y="0"/>
            <a:ext cx="12310534" cy="6867086"/>
          </a:xfrm>
          <a:prstGeom prst="rect">
            <a:avLst/>
          </a:prstGeom>
        </p:spPr>
      </p:pic>
    </p:spTree>
    <p:extLst>
      <p:ext uri="{BB962C8B-B14F-4D97-AF65-F5344CB8AC3E}">
        <p14:creationId xmlns:p14="http://schemas.microsoft.com/office/powerpoint/2010/main" val="15876868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Lst>
  <p:hf hdr="0" ftr="0"/>
  <p:txStyles>
    <p:titleStyle>
      <a:lvl1pPr algn="l" defTabSz="914400" rtl="0" eaLnBrk="1" latinLnBrk="0" hangingPunct="1">
        <a:lnSpc>
          <a:spcPct val="90000"/>
        </a:lnSpc>
        <a:spcBef>
          <a:spcPct val="0"/>
        </a:spcBef>
        <a:buNone/>
        <a:defRPr sz="4000" b="0" kern="1200">
          <a:solidFill>
            <a:srgbClr val="B12524"/>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E48126"/>
        </a:buClr>
        <a:buFont typeface="Arial" panose="020B0604020202020204" pitchFamily="34" charset="0"/>
        <a:buChar char="•"/>
        <a:defRPr sz="2400" kern="1200">
          <a:solidFill>
            <a:srgbClr val="229787"/>
          </a:solidFill>
          <a:latin typeface="+mn-lt"/>
          <a:ea typeface="+mn-ea"/>
          <a:cs typeface="+mn-cs"/>
        </a:defRPr>
      </a:lvl1pPr>
      <a:lvl2pPr marL="685800" indent="-228600" algn="l" defTabSz="914400" rtl="0" eaLnBrk="1" latinLnBrk="0" hangingPunct="1">
        <a:lnSpc>
          <a:spcPct val="90000"/>
        </a:lnSpc>
        <a:spcBef>
          <a:spcPts val="500"/>
        </a:spcBef>
        <a:buClr>
          <a:srgbClr val="4FC2C0"/>
        </a:buClr>
        <a:buSzPct val="60000"/>
        <a:buFont typeface=".Lucida Grande UI Regular"/>
        <a:buChar char="◆"/>
        <a:defRPr sz="2000" kern="1200">
          <a:solidFill>
            <a:srgbClr val="064961"/>
          </a:solidFill>
          <a:latin typeface="+mn-lt"/>
          <a:ea typeface="+mn-ea"/>
          <a:cs typeface="+mn-cs"/>
        </a:defRPr>
      </a:lvl2pPr>
      <a:lvl3pPr marL="1143000" indent="-228600" algn="l" defTabSz="914400" rtl="0" eaLnBrk="1" latinLnBrk="0" hangingPunct="1">
        <a:lnSpc>
          <a:spcPct val="90000"/>
        </a:lnSpc>
        <a:spcBef>
          <a:spcPts val="500"/>
        </a:spcBef>
        <a:buClr>
          <a:srgbClr val="B12524"/>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4FC2C0"/>
        </a:buClr>
        <a:buFont typeface="System Font Regular"/>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8.xml"/><Relationship Id="rId1" Type="http://schemas.openxmlformats.org/officeDocument/2006/relationships/tags" Target="../tags/tag1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8.xml"/><Relationship Id="rId1" Type="http://schemas.openxmlformats.org/officeDocument/2006/relationships/tags" Target="../tags/tag1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8.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8.xml"/><Relationship Id="rId1" Type="http://schemas.openxmlformats.org/officeDocument/2006/relationships/tags" Target="../tags/tag14.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8.xml"/><Relationship Id="rId1" Type="http://schemas.openxmlformats.org/officeDocument/2006/relationships/tags" Target="../tags/tag1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1016/j.avb.2009.12.002" TargetMode="External"/><Relationship Id="rId2" Type="http://schemas.openxmlformats.org/officeDocument/2006/relationships/slideLayout" Target="../slideLayouts/slideLayout28.xml"/><Relationship Id="rId1" Type="http://schemas.openxmlformats.org/officeDocument/2006/relationships/tags" Target="../tags/tag16.xml"/><Relationship Id="rId6" Type="http://schemas.openxmlformats.org/officeDocument/2006/relationships/hyperlink" Target="https://doi.org/10.1186/s12888-021-03684-3" TargetMode="External"/><Relationship Id="rId5" Type="http://schemas.openxmlformats.org/officeDocument/2006/relationships/hyperlink" Target="https://www.ncbi.nlm.nih.gov/books/NBK519070" TargetMode="External"/><Relationship Id="rId4" Type="http://schemas.openxmlformats.org/officeDocument/2006/relationships/hyperlink" Target="https://hv-coiin.edc.org/"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notesSlide" Target="../notesSlides/notesSlide13.xml"/><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slideLayout" Target="../slideLayouts/slideLayout6.xml"/><Relationship Id="rId1" Type="http://schemas.openxmlformats.org/officeDocument/2006/relationships/tags" Target="../tags/tag1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hyperlink" Target="https://bit.ly/36kZEQC"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8.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8.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8.xml"/><Relationship Id="rId1" Type="http://schemas.openxmlformats.org/officeDocument/2006/relationships/tags" Target="../tags/tag5.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8.xml"/><Relationship Id="rId1" Type="http://schemas.openxmlformats.org/officeDocument/2006/relationships/tags" Target="../tags/tag6.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8.xml"/><Relationship Id="rId1" Type="http://schemas.openxmlformats.org/officeDocument/2006/relationships/tags" Target="../tags/tag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8.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8.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8.xml"/><Relationship Id="rId1" Type="http://schemas.openxmlformats.org/officeDocument/2006/relationships/tags" Target="../tags/tag10.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5D124-B421-F546-9C79-FC28F69F5539}"/>
              </a:ext>
            </a:extLst>
          </p:cNvPr>
          <p:cNvSpPr>
            <a:spLocks noGrp="1"/>
          </p:cNvSpPr>
          <p:nvPr>
            <p:ph type="ctrTitle"/>
          </p:nvPr>
        </p:nvSpPr>
        <p:spPr>
          <a:xfrm>
            <a:off x="224214" y="681824"/>
            <a:ext cx="6273800" cy="2999425"/>
          </a:xfrm>
        </p:spPr>
        <p:txBody>
          <a:bodyPr>
            <a:normAutofit fontScale="90000"/>
          </a:bodyPr>
          <a:lstStyle/>
          <a:p>
            <a:r>
              <a:rPr lang="en-US" b="0" i="1" dirty="0">
                <a:solidFill>
                  <a:srgbClr val="C00000"/>
                </a:solidFill>
              </a:rPr>
              <a:t>Introducing</a:t>
            </a:r>
            <a:r>
              <a:rPr lang="en-US" sz="4400" b="1" dirty="0">
                <a:solidFill>
                  <a:srgbClr val="C00000"/>
                </a:solidFill>
              </a:rPr>
              <a:t> </a:t>
            </a:r>
            <a:br>
              <a:rPr lang="en-US" sz="4400" b="1" dirty="0">
                <a:solidFill>
                  <a:srgbClr val="C00000"/>
                </a:solidFill>
              </a:rPr>
            </a:br>
            <a:r>
              <a:rPr lang="en-US" sz="4400" b="1" dirty="0">
                <a:solidFill>
                  <a:srgbClr val="C00000"/>
                </a:solidFill>
              </a:rPr>
              <a:t>The Patient Health Questionnaire </a:t>
            </a:r>
            <a:br>
              <a:rPr lang="en-US" sz="4400" b="1" dirty="0">
                <a:solidFill>
                  <a:srgbClr val="C00000"/>
                </a:solidFill>
              </a:rPr>
            </a:br>
            <a:r>
              <a:rPr lang="en-US" sz="4400" b="1" dirty="0">
                <a:solidFill>
                  <a:srgbClr val="C00000"/>
                </a:solidFill>
              </a:rPr>
              <a:t>(PHQ-9) as an Alternative Depression Screening Tool</a:t>
            </a:r>
            <a:br>
              <a:rPr lang="en-US" sz="4400" dirty="0">
                <a:solidFill>
                  <a:srgbClr val="B12524"/>
                </a:solidFill>
              </a:rPr>
            </a:br>
            <a:endParaRPr lang="en-US" dirty="0">
              <a:cs typeface="Calibri"/>
            </a:endParaRPr>
          </a:p>
        </p:txBody>
      </p:sp>
      <p:pic>
        <p:nvPicPr>
          <p:cNvPr id="4" name="Picture 3" descr="A person and person reading a book with children&#10;&#10;Description automatically generated">
            <a:extLst>
              <a:ext uri="{FF2B5EF4-FFF2-40B4-BE49-F238E27FC236}">
                <a16:creationId xmlns:a16="http://schemas.microsoft.com/office/drawing/2014/main" id="{32811D67-1739-5A51-B1B9-053B2A339B7F}"/>
              </a:ext>
            </a:extLst>
          </p:cNvPr>
          <p:cNvPicPr>
            <a:picLocks noChangeAspect="1"/>
          </p:cNvPicPr>
          <p:nvPr/>
        </p:nvPicPr>
        <p:blipFill rotWithShape="1">
          <a:blip r:embed="rId3"/>
          <a:srcRect l="32641" r="11031"/>
          <a:stretch/>
        </p:blipFill>
        <p:spPr>
          <a:xfrm>
            <a:off x="6551627" y="-8317"/>
            <a:ext cx="5801425" cy="686631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478996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D2DB940-012C-7532-DDEA-BE10EE48F323}"/>
              </a:ext>
            </a:extLst>
          </p:cNvPr>
          <p:cNvSpPr>
            <a:spLocks noGrp="1"/>
          </p:cNvSpPr>
          <p:nvPr>
            <p:ph type="sldNum" idx="12"/>
          </p:nvPr>
        </p:nvSpPr>
        <p:spPr/>
        <p:txBody>
          <a:bodyPr/>
          <a:lstStyle/>
          <a:p>
            <a:fld id="{6070CD8A-B08E-024A-ABDE-9439F4030BF1}" type="slidenum">
              <a:rPr lang="en-US" smtClean="0"/>
              <a:t>10</a:t>
            </a:fld>
            <a:endParaRPr lang="en-US"/>
          </a:p>
        </p:txBody>
      </p:sp>
      <p:sp>
        <p:nvSpPr>
          <p:cNvPr id="5" name="Date Placeholder 4">
            <a:extLst>
              <a:ext uri="{FF2B5EF4-FFF2-40B4-BE49-F238E27FC236}">
                <a16:creationId xmlns:a16="http://schemas.microsoft.com/office/drawing/2014/main" id="{5B8E79AB-B650-FDA2-B194-755031EC4373}"/>
              </a:ext>
            </a:extLst>
          </p:cNvPr>
          <p:cNvSpPr>
            <a:spLocks noGrp="1"/>
          </p:cNvSpPr>
          <p:nvPr>
            <p:ph type="dt" idx="10"/>
          </p:nvPr>
        </p:nvSpPr>
        <p:spPr/>
        <p:txBody>
          <a:bodyPr/>
          <a:lstStyle/>
          <a:p>
            <a:fld id="{821D812D-43BA-4BDE-90D7-67C53374FBCF}" type="datetime1">
              <a:rPr lang="en-US" smtClean="0"/>
              <a:t>9/8/2023</a:t>
            </a:fld>
            <a:endParaRPr lang="en-US"/>
          </a:p>
        </p:txBody>
      </p:sp>
      <p:pic>
        <p:nvPicPr>
          <p:cNvPr id="4" name="Picture 3">
            <a:extLst>
              <a:ext uri="{FF2B5EF4-FFF2-40B4-BE49-F238E27FC236}">
                <a16:creationId xmlns:a16="http://schemas.microsoft.com/office/drawing/2014/main" id="{27B7C24A-D004-5B1F-EC7A-D04DAF4770ED}"/>
              </a:ext>
            </a:extLst>
          </p:cNvPr>
          <p:cNvPicPr>
            <a:picLocks noChangeAspect="1"/>
          </p:cNvPicPr>
          <p:nvPr/>
        </p:nvPicPr>
        <p:blipFill>
          <a:blip r:embed="rId4"/>
          <a:stretch>
            <a:fillRect/>
          </a:stretch>
        </p:blipFill>
        <p:spPr>
          <a:xfrm>
            <a:off x="294198" y="616193"/>
            <a:ext cx="11603603" cy="4951191"/>
          </a:xfrm>
          <a:prstGeom prst="rect">
            <a:avLst/>
          </a:prstGeom>
          <a:ln w="15875">
            <a:solidFill>
              <a:srgbClr val="064961"/>
            </a:solidFill>
          </a:ln>
          <a:effectLst>
            <a:outerShdw blurRad="50800" dist="38100" dir="8100000" algn="tr" rotWithShape="0">
              <a:prstClr val="black">
                <a:alpha val="40000"/>
              </a:prstClr>
            </a:outerShdw>
          </a:effectLst>
        </p:spPr>
      </p:pic>
    </p:spTree>
    <p:custDataLst>
      <p:tags r:id="rId1"/>
    </p:custDataLst>
    <p:extLst>
      <p:ext uri="{BB962C8B-B14F-4D97-AF65-F5344CB8AC3E}">
        <p14:creationId xmlns:p14="http://schemas.microsoft.com/office/powerpoint/2010/main" val="25118935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D2DB940-012C-7532-DDEA-BE10EE48F323}"/>
              </a:ext>
            </a:extLst>
          </p:cNvPr>
          <p:cNvSpPr>
            <a:spLocks noGrp="1"/>
          </p:cNvSpPr>
          <p:nvPr>
            <p:ph type="sldNum" idx="12"/>
          </p:nvPr>
        </p:nvSpPr>
        <p:spPr/>
        <p:txBody>
          <a:bodyPr/>
          <a:lstStyle/>
          <a:p>
            <a:fld id="{6070CD8A-B08E-024A-ABDE-9439F4030BF1}" type="slidenum">
              <a:rPr lang="en-US" smtClean="0"/>
              <a:t>11</a:t>
            </a:fld>
            <a:endParaRPr lang="en-US"/>
          </a:p>
        </p:txBody>
      </p:sp>
      <p:sp>
        <p:nvSpPr>
          <p:cNvPr id="5" name="Date Placeholder 4">
            <a:extLst>
              <a:ext uri="{FF2B5EF4-FFF2-40B4-BE49-F238E27FC236}">
                <a16:creationId xmlns:a16="http://schemas.microsoft.com/office/drawing/2014/main" id="{5B8E79AB-B650-FDA2-B194-755031EC4373}"/>
              </a:ext>
            </a:extLst>
          </p:cNvPr>
          <p:cNvSpPr>
            <a:spLocks noGrp="1"/>
          </p:cNvSpPr>
          <p:nvPr>
            <p:ph type="dt" idx="10"/>
          </p:nvPr>
        </p:nvSpPr>
        <p:spPr/>
        <p:txBody>
          <a:bodyPr/>
          <a:lstStyle/>
          <a:p>
            <a:fld id="{821D812D-43BA-4BDE-90D7-67C53374FBCF}" type="datetime1">
              <a:rPr lang="en-US" smtClean="0"/>
              <a:t>9/8/2023</a:t>
            </a:fld>
            <a:endParaRPr lang="en-US"/>
          </a:p>
        </p:txBody>
      </p:sp>
      <p:sp>
        <p:nvSpPr>
          <p:cNvPr id="7" name="TextBox 6">
            <a:extLst>
              <a:ext uri="{FF2B5EF4-FFF2-40B4-BE49-F238E27FC236}">
                <a16:creationId xmlns:a16="http://schemas.microsoft.com/office/drawing/2014/main" id="{9A4A5E85-35C9-2737-8535-277161FC3F3D}"/>
              </a:ext>
            </a:extLst>
          </p:cNvPr>
          <p:cNvSpPr txBox="1"/>
          <p:nvPr/>
        </p:nvSpPr>
        <p:spPr>
          <a:xfrm>
            <a:off x="330986" y="1386961"/>
            <a:ext cx="5447645" cy="3652282"/>
          </a:xfrm>
          <a:prstGeom prst="rect">
            <a:avLst/>
          </a:prstGeom>
          <a:noFill/>
        </p:spPr>
        <p:txBody>
          <a:bodyPr wrap="square" rtlCol="0">
            <a:spAutoFit/>
          </a:bodyPr>
          <a:lstStyle/>
          <a:p>
            <a:pPr marL="228600" indent="-228600">
              <a:lnSpc>
                <a:spcPct val="90000"/>
              </a:lnSpc>
              <a:spcBef>
                <a:spcPts val="1000"/>
              </a:spcBef>
              <a:buClr>
                <a:srgbClr val="E48126"/>
              </a:buClr>
              <a:buFont typeface="Arial" panose="020B0604020202020204" pitchFamily="34" charset="0"/>
              <a:buChar char="•"/>
            </a:pPr>
            <a:r>
              <a:rPr lang="en-US" sz="2000" dirty="0">
                <a:solidFill>
                  <a:srgbClr val="064961"/>
                </a:solidFill>
              </a:rPr>
              <a:t>Relationship-based and universal approach</a:t>
            </a:r>
          </a:p>
          <a:p>
            <a:pPr marL="228600" indent="-228600">
              <a:lnSpc>
                <a:spcPct val="90000"/>
              </a:lnSpc>
              <a:spcBef>
                <a:spcPts val="1000"/>
              </a:spcBef>
              <a:buClr>
                <a:srgbClr val="E48126"/>
              </a:buClr>
              <a:buFont typeface="Arial" panose="020B0604020202020204" pitchFamily="34" charset="0"/>
              <a:buChar char="•"/>
            </a:pPr>
            <a:r>
              <a:rPr lang="en-US" sz="2000" dirty="0">
                <a:solidFill>
                  <a:srgbClr val="064961"/>
                </a:solidFill>
              </a:rPr>
              <a:t>Caregiver knows the intention behind the tool (think about the language we use around “mental health” and the stigmas/cultural considerations around mental health)</a:t>
            </a:r>
          </a:p>
          <a:p>
            <a:pPr marL="228600" indent="-228600">
              <a:lnSpc>
                <a:spcPct val="90000"/>
              </a:lnSpc>
              <a:spcBef>
                <a:spcPts val="1000"/>
              </a:spcBef>
              <a:buClr>
                <a:srgbClr val="E48126"/>
              </a:buClr>
              <a:buFont typeface="Arial" panose="020B0604020202020204" pitchFamily="34" charset="0"/>
              <a:buChar char="•"/>
            </a:pPr>
            <a:r>
              <a:rPr lang="en-US" sz="2000" dirty="0">
                <a:solidFill>
                  <a:srgbClr val="064961"/>
                </a:solidFill>
              </a:rPr>
              <a:t>Inform on the sensitivity of the tool</a:t>
            </a:r>
          </a:p>
          <a:p>
            <a:pPr marL="228600" indent="-228600">
              <a:lnSpc>
                <a:spcPct val="90000"/>
              </a:lnSpc>
              <a:spcBef>
                <a:spcPts val="1000"/>
              </a:spcBef>
              <a:buClr>
                <a:srgbClr val="E48126"/>
              </a:buClr>
              <a:buFont typeface="Arial" panose="020B0604020202020204" pitchFamily="34" charset="0"/>
              <a:buChar char="•"/>
            </a:pPr>
            <a:r>
              <a:rPr lang="en-US" sz="2000" b="1" dirty="0">
                <a:solidFill>
                  <a:srgbClr val="064961"/>
                </a:solidFill>
              </a:rPr>
              <a:t>Preface</a:t>
            </a:r>
            <a:r>
              <a:rPr lang="en-US" sz="2000" dirty="0">
                <a:solidFill>
                  <a:srgbClr val="064961"/>
                </a:solidFill>
              </a:rPr>
              <a:t> - At any point that you feel uncomfortable, please let me know</a:t>
            </a:r>
          </a:p>
          <a:p>
            <a:pPr marL="228600" indent="-228600">
              <a:lnSpc>
                <a:spcPct val="90000"/>
              </a:lnSpc>
              <a:spcBef>
                <a:spcPts val="1000"/>
              </a:spcBef>
              <a:buClr>
                <a:srgbClr val="E48126"/>
              </a:buClr>
              <a:buFont typeface="Arial" panose="020B0604020202020204" pitchFamily="34" charset="0"/>
              <a:buChar char="•"/>
            </a:pPr>
            <a:r>
              <a:rPr lang="en-US" sz="2000" dirty="0">
                <a:solidFill>
                  <a:srgbClr val="064961"/>
                </a:solidFill>
              </a:rPr>
              <a:t>Let the caregiver choose how they want to complete it (self-administer or interview style)</a:t>
            </a:r>
          </a:p>
          <a:p>
            <a:endParaRPr lang="en-US" dirty="0"/>
          </a:p>
        </p:txBody>
      </p:sp>
      <p:sp>
        <p:nvSpPr>
          <p:cNvPr id="8" name="Title 7">
            <a:extLst>
              <a:ext uri="{FF2B5EF4-FFF2-40B4-BE49-F238E27FC236}">
                <a16:creationId xmlns:a16="http://schemas.microsoft.com/office/drawing/2014/main" id="{37819B2A-9FB4-4B21-0254-CFF388E8D43F}"/>
              </a:ext>
            </a:extLst>
          </p:cNvPr>
          <p:cNvSpPr>
            <a:spLocks noGrp="1"/>
          </p:cNvSpPr>
          <p:nvPr>
            <p:ph type="title"/>
          </p:nvPr>
        </p:nvSpPr>
        <p:spPr>
          <a:xfrm>
            <a:off x="221077" y="218560"/>
            <a:ext cx="3778448" cy="1325563"/>
          </a:xfrm>
        </p:spPr>
        <p:txBody>
          <a:bodyPr/>
          <a:lstStyle/>
          <a:p>
            <a:r>
              <a:rPr lang="en-US" b="1"/>
              <a:t>Administering</a:t>
            </a:r>
          </a:p>
        </p:txBody>
      </p:sp>
      <p:pic>
        <p:nvPicPr>
          <p:cNvPr id="2" name="Picture 1">
            <a:extLst>
              <a:ext uri="{FF2B5EF4-FFF2-40B4-BE49-F238E27FC236}">
                <a16:creationId xmlns:a16="http://schemas.microsoft.com/office/drawing/2014/main" id="{5AEDD573-B32B-19C4-1062-9DCBECA3E2B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5355" r="12080"/>
          <a:stretch/>
        </p:blipFill>
        <p:spPr>
          <a:xfrm>
            <a:off x="5998866" y="0"/>
            <a:ext cx="6340510" cy="6858000"/>
          </a:xfrm>
          <a:prstGeom prst="rect">
            <a:avLst/>
          </a:prstGeom>
        </p:spPr>
      </p:pic>
    </p:spTree>
    <p:custDataLst>
      <p:tags r:id="rId1"/>
    </p:custDataLst>
    <p:extLst>
      <p:ext uri="{BB962C8B-B14F-4D97-AF65-F5344CB8AC3E}">
        <p14:creationId xmlns:p14="http://schemas.microsoft.com/office/powerpoint/2010/main" val="1495366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711CAE81-B5FC-64EF-2DC9-1101BC4D5B76}"/>
              </a:ext>
            </a:extLst>
          </p:cNvPr>
          <p:cNvSpPr/>
          <p:nvPr/>
        </p:nvSpPr>
        <p:spPr>
          <a:xfrm>
            <a:off x="314029" y="3723095"/>
            <a:ext cx="4896894" cy="1292663"/>
          </a:xfrm>
          <a:prstGeom prst="roundRect">
            <a:avLst/>
          </a:prstGeom>
          <a:solidFill>
            <a:schemeClr val="accent6">
              <a:lumMod val="20000"/>
              <a:lumOff val="80000"/>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E346848-7F1C-6BDA-11E3-0A84E970DF80}"/>
              </a:ext>
            </a:extLst>
          </p:cNvPr>
          <p:cNvSpPr/>
          <p:nvPr/>
        </p:nvSpPr>
        <p:spPr>
          <a:xfrm>
            <a:off x="5425230" y="1491601"/>
            <a:ext cx="6531027" cy="3108973"/>
          </a:xfrm>
          <a:prstGeom prst="roundRect">
            <a:avLst/>
          </a:prstGeom>
          <a:solidFill>
            <a:schemeClr val="accent4">
              <a:alpha val="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AD2DB940-012C-7532-DDEA-BE10EE48F323}"/>
              </a:ext>
            </a:extLst>
          </p:cNvPr>
          <p:cNvSpPr>
            <a:spLocks noGrp="1"/>
          </p:cNvSpPr>
          <p:nvPr>
            <p:ph type="sldNum" idx="12"/>
          </p:nvPr>
        </p:nvSpPr>
        <p:spPr/>
        <p:txBody>
          <a:bodyPr/>
          <a:lstStyle/>
          <a:p>
            <a:fld id="{6070CD8A-B08E-024A-ABDE-9439F4030BF1}" type="slidenum">
              <a:rPr lang="en-US" smtClean="0"/>
              <a:t>12</a:t>
            </a:fld>
            <a:endParaRPr lang="en-US"/>
          </a:p>
        </p:txBody>
      </p:sp>
      <p:sp>
        <p:nvSpPr>
          <p:cNvPr id="5" name="Date Placeholder 4">
            <a:extLst>
              <a:ext uri="{FF2B5EF4-FFF2-40B4-BE49-F238E27FC236}">
                <a16:creationId xmlns:a16="http://schemas.microsoft.com/office/drawing/2014/main" id="{5B8E79AB-B650-FDA2-B194-755031EC4373}"/>
              </a:ext>
            </a:extLst>
          </p:cNvPr>
          <p:cNvSpPr>
            <a:spLocks noGrp="1"/>
          </p:cNvSpPr>
          <p:nvPr>
            <p:ph type="dt" idx="10"/>
          </p:nvPr>
        </p:nvSpPr>
        <p:spPr>
          <a:xfrm>
            <a:off x="10467482" y="6356349"/>
            <a:ext cx="1460500" cy="365125"/>
          </a:xfrm>
        </p:spPr>
        <p:txBody>
          <a:bodyPr/>
          <a:lstStyle/>
          <a:p>
            <a:fld id="{821D812D-43BA-4BDE-90D7-67C53374FBCF}" type="datetime1">
              <a:rPr lang="en-US" smtClean="0"/>
              <a:t>9/8/2023</a:t>
            </a:fld>
            <a:endParaRPr lang="en-US"/>
          </a:p>
        </p:txBody>
      </p:sp>
      <p:sp>
        <p:nvSpPr>
          <p:cNvPr id="7" name="TextBox 6">
            <a:extLst>
              <a:ext uri="{FF2B5EF4-FFF2-40B4-BE49-F238E27FC236}">
                <a16:creationId xmlns:a16="http://schemas.microsoft.com/office/drawing/2014/main" id="{9A4A5E85-35C9-2737-8535-277161FC3F3D}"/>
              </a:ext>
            </a:extLst>
          </p:cNvPr>
          <p:cNvSpPr txBox="1"/>
          <p:nvPr/>
        </p:nvSpPr>
        <p:spPr>
          <a:xfrm>
            <a:off x="392611" y="1325563"/>
            <a:ext cx="4529434" cy="2316019"/>
          </a:xfrm>
          <a:prstGeom prst="rect">
            <a:avLst/>
          </a:prstGeom>
          <a:noFill/>
        </p:spPr>
        <p:txBody>
          <a:bodyPr wrap="square" rtlCol="0">
            <a:spAutoFit/>
          </a:bodyPr>
          <a:lstStyle/>
          <a:p>
            <a:pPr>
              <a:buClr>
                <a:srgbClr val="E48126"/>
              </a:buClr>
            </a:pPr>
            <a:r>
              <a:rPr lang="en-US" sz="2000" b="1" dirty="0">
                <a:solidFill>
                  <a:srgbClr val="064961"/>
                </a:solidFill>
              </a:rPr>
              <a:t>Pre and post-contact </a:t>
            </a:r>
            <a:r>
              <a:rPr lang="en-US" sz="2000" dirty="0">
                <a:solidFill>
                  <a:srgbClr val="064961"/>
                </a:solidFill>
              </a:rPr>
              <a:t>- how are you and what do you need to be present? Please share your strategies in the chat.</a:t>
            </a:r>
          </a:p>
          <a:p>
            <a:pPr marL="800100" lvl="1" indent="-342900">
              <a:lnSpc>
                <a:spcPct val="90000"/>
              </a:lnSpc>
              <a:spcBef>
                <a:spcPts val="500"/>
              </a:spcBef>
              <a:buClr>
                <a:schemeClr val="accent2"/>
              </a:buClr>
              <a:buSzPct val="100000"/>
              <a:buFont typeface="Arial" panose="020B0604020202020204" pitchFamily="34" charset="0"/>
              <a:buChar char="•"/>
            </a:pPr>
            <a:r>
              <a:rPr lang="en-US" sz="2000" dirty="0">
                <a:solidFill>
                  <a:srgbClr val="229787"/>
                </a:solidFill>
              </a:rPr>
              <a:t>Breathing</a:t>
            </a:r>
          </a:p>
          <a:p>
            <a:pPr marL="800100" lvl="1" indent="-342900">
              <a:lnSpc>
                <a:spcPct val="90000"/>
              </a:lnSpc>
              <a:spcBef>
                <a:spcPts val="500"/>
              </a:spcBef>
              <a:buClr>
                <a:schemeClr val="accent2"/>
              </a:buClr>
              <a:buSzPct val="100000"/>
              <a:buFont typeface="Arial" panose="020B0604020202020204" pitchFamily="34" charset="0"/>
              <a:buChar char="•"/>
            </a:pPr>
            <a:r>
              <a:rPr lang="en-US" sz="2000" dirty="0">
                <a:solidFill>
                  <a:srgbClr val="229787"/>
                </a:solidFill>
              </a:rPr>
              <a:t>Self-talk</a:t>
            </a:r>
          </a:p>
          <a:p>
            <a:pPr marL="800100" lvl="1" indent="-342900">
              <a:lnSpc>
                <a:spcPct val="90000"/>
              </a:lnSpc>
              <a:spcBef>
                <a:spcPts val="500"/>
              </a:spcBef>
              <a:buClr>
                <a:schemeClr val="accent2"/>
              </a:buClr>
              <a:buSzPct val="100000"/>
              <a:buFont typeface="Arial" panose="020B0604020202020204" pitchFamily="34" charset="0"/>
              <a:buChar char="•"/>
            </a:pPr>
            <a:r>
              <a:rPr lang="en-US" sz="2000" dirty="0">
                <a:solidFill>
                  <a:srgbClr val="229787"/>
                </a:solidFill>
              </a:rPr>
              <a:t>Leaving with extra time to spare</a:t>
            </a:r>
          </a:p>
          <a:p>
            <a:endParaRPr lang="en-US" dirty="0"/>
          </a:p>
        </p:txBody>
      </p:sp>
      <p:sp>
        <p:nvSpPr>
          <p:cNvPr id="8" name="Title 7">
            <a:extLst>
              <a:ext uri="{FF2B5EF4-FFF2-40B4-BE49-F238E27FC236}">
                <a16:creationId xmlns:a16="http://schemas.microsoft.com/office/drawing/2014/main" id="{37819B2A-9FB4-4B21-0254-CFF388E8D43F}"/>
              </a:ext>
            </a:extLst>
          </p:cNvPr>
          <p:cNvSpPr>
            <a:spLocks noGrp="1"/>
          </p:cNvSpPr>
          <p:nvPr>
            <p:ph type="title"/>
          </p:nvPr>
        </p:nvSpPr>
        <p:spPr>
          <a:xfrm>
            <a:off x="314029" y="0"/>
            <a:ext cx="6289971" cy="1325563"/>
          </a:xfrm>
        </p:spPr>
        <p:txBody>
          <a:bodyPr/>
          <a:lstStyle/>
          <a:p>
            <a:r>
              <a:rPr lang="en-US" b="1">
                <a:cs typeface="Calibri"/>
              </a:rPr>
              <a:t>Tips for Home Visitors</a:t>
            </a:r>
            <a:endParaRPr lang="en-US" b="1"/>
          </a:p>
        </p:txBody>
      </p:sp>
      <p:sp>
        <p:nvSpPr>
          <p:cNvPr id="2" name="TextBox 1">
            <a:extLst>
              <a:ext uri="{FF2B5EF4-FFF2-40B4-BE49-F238E27FC236}">
                <a16:creationId xmlns:a16="http://schemas.microsoft.com/office/drawing/2014/main" id="{8FFB975F-4B04-4F47-BB91-FE9601626DA1}"/>
              </a:ext>
            </a:extLst>
          </p:cNvPr>
          <p:cNvSpPr txBox="1"/>
          <p:nvPr/>
        </p:nvSpPr>
        <p:spPr>
          <a:xfrm>
            <a:off x="392315" y="3858229"/>
            <a:ext cx="4529434" cy="1292662"/>
          </a:xfrm>
          <a:prstGeom prst="rect">
            <a:avLst/>
          </a:prstGeom>
          <a:noFill/>
        </p:spPr>
        <p:txBody>
          <a:bodyPr wrap="square" rtlCol="0">
            <a:spAutoFit/>
          </a:bodyPr>
          <a:lstStyle/>
          <a:p>
            <a:pPr>
              <a:buClr>
                <a:srgbClr val="E48126"/>
              </a:buClr>
            </a:pPr>
            <a:r>
              <a:rPr lang="en-US" sz="2000" b="1">
                <a:solidFill>
                  <a:srgbClr val="064961"/>
                </a:solidFill>
              </a:rPr>
              <a:t>Know and explore your “shark music”</a:t>
            </a:r>
            <a:r>
              <a:rPr lang="en-US" sz="2000">
                <a:solidFill>
                  <a:srgbClr val="064961"/>
                </a:solidFill>
              </a:rPr>
              <a:t>-</a:t>
            </a:r>
            <a:r>
              <a:rPr lang="en-US" sz="2000" b="1">
                <a:solidFill>
                  <a:srgbClr val="064961"/>
                </a:solidFill>
              </a:rPr>
              <a:t> </a:t>
            </a:r>
            <a:r>
              <a:rPr lang="en-US" sz="2000">
                <a:solidFill>
                  <a:srgbClr val="064961"/>
                </a:solidFill>
              </a:rPr>
              <a:t>reflective supervision – </a:t>
            </a:r>
          </a:p>
          <a:p>
            <a:pPr marL="342900" indent="-342900">
              <a:buClr>
                <a:srgbClr val="E48126"/>
              </a:buClr>
              <a:buFont typeface="Arial" panose="020B0604020202020204" pitchFamily="34" charset="0"/>
              <a:buChar char="•"/>
            </a:pPr>
            <a:r>
              <a:rPr lang="en-US" sz="2000">
                <a:solidFill>
                  <a:srgbClr val="229787"/>
                </a:solidFill>
              </a:rPr>
              <a:t>“How will I react if they score high?” </a:t>
            </a:r>
          </a:p>
          <a:p>
            <a:endParaRPr lang="en-US"/>
          </a:p>
        </p:txBody>
      </p:sp>
      <p:sp>
        <p:nvSpPr>
          <p:cNvPr id="3" name="TextBox 2">
            <a:extLst>
              <a:ext uri="{FF2B5EF4-FFF2-40B4-BE49-F238E27FC236}">
                <a16:creationId xmlns:a16="http://schemas.microsoft.com/office/drawing/2014/main" id="{CA77C882-C7BD-77C4-A9C6-8F9C9638FFCA}"/>
              </a:ext>
            </a:extLst>
          </p:cNvPr>
          <p:cNvSpPr txBox="1"/>
          <p:nvPr/>
        </p:nvSpPr>
        <p:spPr>
          <a:xfrm>
            <a:off x="5635822" y="2388224"/>
            <a:ext cx="3895725" cy="2010807"/>
          </a:xfrm>
          <a:prstGeom prst="rect">
            <a:avLst/>
          </a:prstGeom>
          <a:noFill/>
        </p:spPr>
        <p:txBody>
          <a:bodyPr wrap="square" rtlCol="0">
            <a:spAutoFit/>
          </a:bodyPr>
          <a:lstStyle/>
          <a:p>
            <a:pPr marL="342900" indent="-342900">
              <a:lnSpc>
                <a:spcPct val="90000"/>
              </a:lnSpc>
              <a:spcBef>
                <a:spcPts val="500"/>
              </a:spcBef>
              <a:buClr>
                <a:schemeClr val="accent2"/>
              </a:buClr>
              <a:buSzPct val="100000"/>
              <a:buFont typeface="Arial" panose="020B0604020202020204" pitchFamily="34" charset="0"/>
              <a:buChar char="•"/>
            </a:pPr>
            <a:r>
              <a:rPr lang="en-US" sz="2000">
                <a:solidFill>
                  <a:srgbClr val="229787"/>
                </a:solidFill>
              </a:rPr>
              <a:t>Past histories of                                 mental illness</a:t>
            </a:r>
          </a:p>
          <a:p>
            <a:pPr marL="342900" indent="-342900">
              <a:lnSpc>
                <a:spcPct val="90000"/>
              </a:lnSpc>
              <a:spcBef>
                <a:spcPts val="500"/>
              </a:spcBef>
              <a:buClr>
                <a:schemeClr val="accent2"/>
              </a:buClr>
              <a:buSzPct val="100000"/>
              <a:buFont typeface="Arial" panose="020B0604020202020204" pitchFamily="34" charset="0"/>
              <a:buChar char="•"/>
            </a:pPr>
            <a:r>
              <a:rPr lang="en-US" sz="2000">
                <a:solidFill>
                  <a:srgbClr val="229787"/>
                </a:solidFill>
              </a:rPr>
              <a:t>Lower educational level</a:t>
            </a:r>
          </a:p>
          <a:p>
            <a:pPr marL="342900" indent="-342900">
              <a:lnSpc>
                <a:spcPct val="90000"/>
              </a:lnSpc>
              <a:spcBef>
                <a:spcPts val="500"/>
              </a:spcBef>
              <a:buClr>
                <a:schemeClr val="accent2"/>
              </a:buClr>
              <a:buSzPct val="100000"/>
              <a:buFont typeface="Arial" panose="020B0604020202020204" pitchFamily="34" charset="0"/>
              <a:buChar char="•"/>
            </a:pPr>
            <a:r>
              <a:rPr lang="en-US" sz="2000">
                <a:solidFill>
                  <a:srgbClr val="229787"/>
                </a:solidFill>
              </a:rPr>
              <a:t>Poor economic status </a:t>
            </a:r>
          </a:p>
          <a:p>
            <a:pPr marL="342900" indent="-342900">
              <a:lnSpc>
                <a:spcPct val="90000"/>
              </a:lnSpc>
              <a:spcBef>
                <a:spcPts val="500"/>
              </a:spcBef>
              <a:buClr>
                <a:schemeClr val="accent2"/>
              </a:buClr>
              <a:buSzPct val="100000"/>
              <a:buFont typeface="Arial" panose="020B0604020202020204" pitchFamily="34" charset="0"/>
              <a:buChar char="•"/>
            </a:pPr>
            <a:r>
              <a:rPr lang="en-US" sz="2000">
                <a:solidFill>
                  <a:srgbClr val="229787"/>
                </a:solidFill>
              </a:rPr>
              <a:t>Domestic violence</a:t>
            </a:r>
          </a:p>
          <a:p>
            <a:pPr marL="342900" indent="-342900">
              <a:lnSpc>
                <a:spcPct val="90000"/>
              </a:lnSpc>
              <a:spcBef>
                <a:spcPts val="500"/>
              </a:spcBef>
              <a:buClr>
                <a:schemeClr val="accent2"/>
              </a:buClr>
              <a:buSzPct val="100000"/>
              <a:buFont typeface="Arial" panose="020B0604020202020204" pitchFamily="34" charset="0"/>
              <a:buChar char="•"/>
            </a:pPr>
            <a:r>
              <a:rPr lang="en-US" sz="2000">
                <a:solidFill>
                  <a:srgbClr val="229787"/>
                </a:solidFill>
              </a:rPr>
              <a:t>Perinatal smoking or drinking</a:t>
            </a:r>
          </a:p>
        </p:txBody>
      </p:sp>
      <p:sp>
        <p:nvSpPr>
          <p:cNvPr id="12" name="Rectangle: Rounded Corners 11">
            <a:extLst>
              <a:ext uri="{FF2B5EF4-FFF2-40B4-BE49-F238E27FC236}">
                <a16:creationId xmlns:a16="http://schemas.microsoft.com/office/drawing/2014/main" id="{7B59843D-55A0-9BC3-7C61-CA622DCE83C3}"/>
              </a:ext>
            </a:extLst>
          </p:cNvPr>
          <p:cNvSpPr/>
          <p:nvPr/>
        </p:nvSpPr>
        <p:spPr>
          <a:xfrm>
            <a:off x="260304" y="1184421"/>
            <a:ext cx="4950619" cy="2244579"/>
          </a:xfrm>
          <a:prstGeom prst="roundRect">
            <a:avLst/>
          </a:prstGeom>
          <a:solidFill>
            <a:srgbClr val="4FC2C0">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16102BB-0591-2158-D40D-54339DAADC8D}"/>
              </a:ext>
            </a:extLst>
          </p:cNvPr>
          <p:cNvSpPr txBox="1"/>
          <p:nvPr/>
        </p:nvSpPr>
        <p:spPr>
          <a:xfrm>
            <a:off x="8836516" y="2484536"/>
            <a:ext cx="5982295" cy="1392689"/>
          </a:xfrm>
          <a:prstGeom prst="rect">
            <a:avLst/>
          </a:prstGeom>
          <a:noFill/>
        </p:spPr>
        <p:txBody>
          <a:bodyPr wrap="square">
            <a:spAutoFit/>
          </a:bodyPr>
          <a:lstStyle/>
          <a:p>
            <a:pPr marL="342900" indent="-342900">
              <a:lnSpc>
                <a:spcPct val="90000"/>
              </a:lnSpc>
              <a:spcBef>
                <a:spcPts val="500"/>
              </a:spcBef>
              <a:buClr>
                <a:schemeClr val="accent2"/>
              </a:buClr>
              <a:buSzPct val="100000"/>
              <a:buFont typeface="Arial" panose="020B0604020202020204" pitchFamily="34" charset="0"/>
              <a:buChar char="•"/>
            </a:pPr>
            <a:r>
              <a:rPr lang="en-US" sz="2000">
                <a:solidFill>
                  <a:srgbClr val="229787"/>
                </a:solidFill>
              </a:rPr>
              <a:t>Multiparity</a:t>
            </a:r>
          </a:p>
          <a:p>
            <a:pPr marL="342900" indent="-342900">
              <a:lnSpc>
                <a:spcPct val="90000"/>
              </a:lnSpc>
              <a:spcBef>
                <a:spcPts val="500"/>
              </a:spcBef>
              <a:buClr>
                <a:schemeClr val="accent2"/>
              </a:buClr>
              <a:buSzPct val="100000"/>
              <a:buFont typeface="Arial" panose="020B0604020202020204" pitchFamily="34" charset="0"/>
              <a:buChar char="•"/>
            </a:pPr>
            <a:r>
              <a:rPr lang="en-US" sz="2000">
                <a:solidFill>
                  <a:srgbClr val="229787"/>
                </a:solidFill>
              </a:rPr>
              <a:t>Trauma history</a:t>
            </a:r>
          </a:p>
          <a:p>
            <a:pPr marL="342900" indent="-342900">
              <a:lnSpc>
                <a:spcPct val="90000"/>
              </a:lnSpc>
              <a:spcBef>
                <a:spcPts val="500"/>
              </a:spcBef>
              <a:buClr>
                <a:schemeClr val="accent2"/>
              </a:buClr>
              <a:buSzPct val="100000"/>
              <a:buFont typeface="Arial" panose="020B0604020202020204" pitchFamily="34" charset="0"/>
              <a:buChar char="•"/>
            </a:pPr>
            <a:r>
              <a:rPr lang="en-US" sz="2000">
                <a:solidFill>
                  <a:srgbClr val="229787"/>
                </a:solidFill>
              </a:rPr>
              <a:t>Young maternal age</a:t>
            </a:r>
          </a:p>
          <a:p>
            <a:pPr marL="342900" indent="-342900">
              <a:lnSpc>
                <a:spcPct val="90000"/>
              </a:lnSpc>
              <a:spcBef>
                <a:spcPts val="500"/>
              </a:spcBef>
              <a:buClr>
                <a:schemeClr val="accent2"/>
              </a:buClr>
              <a:buSzPct val="100000"/>
              <a:buFont typeface="Arial" panose="020B0604020202020204" pitchFamily="34" charset="0"/>
              <a:buChar char="•"/>
            </a:pPr>
            <a:r>
              <a:rPr lang="en-US" sz="2000">
                <a:solidFill>
                  <a:srgbClr val="229787"/>
                </a:solidFill>
              </a:rPr>
              <a:t>Being African American</a:t>
            </a:r>
            <a:endParaRPr lang="en-US" sz="1800">
              <a:solidFill>
                <a:srgbClr val="229787"/>
              </a:solidFill>
            </a:endParaRPr>
          </a:p>
        </p:txBody>
      </p:sp>
      <p:sp>
        <p:nvSpPr>
          <p:cNvPr id="16" name="TextBox 15">
            <a:extLst>
              <a:ext uri="{FF2B5EF4-FFF2-40B4-BE49-F238E27FC236}">
                <a16:creationId xmlns:a16="http://schemas.microsoft.com/office/drawing/2014/main" id="{F0259715-4054-BB0B-A84D-D5302FCF0896}"/>
              </a:ext>
            </a:extLst>
          </p:cNvPr>
          <p:cNvSpPr txBox="1"/>
          <p:nvPr/>
        </p:nvSpPr>
        <p:spPr>
          <a:xfrm>
            <a:off x="5689547" y="1630330"/>
            <a:ext cx="5982295" cy="707886"/>
          </a:xfrm>
          <a:prstGeom prst="rect">
            <a:avLst/>
          </a:prstGeom>
          <a:noFill/>
        </p:spPr>
        <p:txBody>
          <a:bodyPr wrap="square">
            <a:spAutoFit/>
          </a:bodyPr>
          <a:lstStyle/>
          <a:p>
            <a:pPr>
              <a:buClr>
                <a:srgbClr val="E48126"/>
              </a:buClr>
            </a:pPr>
            <a:r>
              <a:rPr lang="en-US" sz="2000" b="1" dirty="0">
                <a:solidFill>
                  <a:srgbClr val="064961"/>
                </a:solidFill>
              </a:rPr>
              <a:t>Explore risk factors </a:t>
            </a:r>
            <a:r>
              <a:rPr lang="en-US" sz="2000" dirty="0">
                <a:solidFill>
                  <a:srgbClr val="064961"/>
                </a:solidFill>
              </a:rPr>
              <a:t>that increase the incidence of perinatal depression </a:t>
            </a:r>
            <a:r>
              <a:rPr lang="en-US" sz="1200" dirty="0">
                <a:solidFill>
                  <a:srgbClr val="064961"/>
                </a:solidFill>
              </a:rPr>
              <a:t>(Chen et al., 2022):</a:t>
            </a:r>
            <a:endParaRPr lang="en-US" sz="1800" dirty="0">
              <a:solidFill>
                <a:srgbClr val="064961"/>
              </a:solidFill>
            </a:endParaRPr>
          </a:p>
        </p:txBody>
      </p:sp>
    </p:spTree>
    <p:custDataLst>
      <p:tags r:id="rId1"/>
    </p:custDataLst>
    <p:extLst>
      <p:ext uri="{BB962C8B-B14F-4D97-AF65-F5344CB8AC3E}">
        <p14:creationId xmlns:p14="http://schemas.microsoft.com/office/powerpoint/2010/main" val="759731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D2DB940-012C-7532-DDEA-BE10EE48F323}"/>
              </a:ext>
            </a:extLst>
          </p:cNvPr>
          <p:cNvSpPr>
            <a:spLocks noGrp="1"/>
          </p:cNvSpPr>
          <p:nvPr>
            <p:ph type="sldNum" idx="12"/>
          </p:nvPr>
        </p:nvSpPr>
        <p:spPr/>
        <p:txBody>
          <a:bodyPr/>
          <a:lstStyle/>
          <a:p>
            <a:fld id="{6070CD8A-B08E-024A-ABDE-9439F4030BF1}" type="slidenum">
              <a:rPr lang="en-US" smtClean="0"/>
              <a:t>13</a:t>
            </a:fld>
            <a:endParaRPr lang="en-US"/>
          </a:p>
        </p:txBody>
      </p:sp>
      <p:sp>
        <p:nvSpPr>
          <p:cNvPr id="5" name="Date Placeholder 4">
            <a:extLst>
              <a:ext uri="{FF2B5EF4-FFF2-40B4-BE49-F238E27FC236}">
                <a16:creationId xmlns:a16="http://schemas.microsoft.com/office/drawing/2014/main" id="{5B8E79AB-B650-FDA2-B194-755031EC4373}"/>
              </a:ext>
            </a:extLst>
          </p:cNvPr>
          <p:cNvSpPr>
            <a:spLocks noGrp="1"/>
          </p:cNvSpPr>
          <p:nvPr>
            <p:ph type="dt" idx="10"/>
          </p:nvPr>
        </p:nvSpPr>
        <p:spPr>
          <a:xfrm>
            <a:off x="501951" y="6369844"/>
            <a:ext cx="1460500" cy="365125"/>
          </a:xfrm>
        </p:spPr>
        <p:txBody>
          <a:bodyPr/>
          <a:lstStyle/>
          <a:p>
            <a:fld id="{821D812D-43BA-4BDE-90D7-67C53374FBCF}" type="datetime1">
              <a:rPr lang="en-US" smtClean="0"/>
              <a:t>9/8/2023</a:t>
            </a:fld>
            <a:endParaRPr lang="en-US"/>
          </a:p>
        </p:txBody>
      </p:sp>
      <p:sp>
        <p:nvSpPr>
          <p:cNvPr id="7" name="TextBox 6">
            <a:extLst>
              <a:ext uri="{FF2B5EF4-FFF2-40B4-BE49-F238E27FC236}">
                <a16:creationId xmlns:a16="http://schemas.microsoft.com/office/drawing/2014/main" id="{9A4A5E85-35C9-2737-8535-277161FC3F3D}"/>
              </a:ext>
            </a:extLst>
          </p:cNvPr>
          <p:cNvSpPr txBox="1"/>
          <p:nvPr/>
        </p:nvSpPr>
        <p:spPr>
          <a:xfrm>
            <a:off x="428329" y="1217973"/>
            <a:ext cx="4436564" cy="2954655"/>
          </a:xfrm>
          <a:prstGeom prst="rect">
            <a:avLst/>
          </a:prstGeom>
          <a:noFill/>
        </p:spPr>
        <p:txBody>
          <a:bodyPr wrap="square" rtlCol="0">
            <a:spAutoFit/>
          </a:bodyPr>
          <a:lstStyle/>
          <a:p>
            <a:endParaRPr lang="en-US" sz="800" b="1" dirty="0"/>
          </a:p>
          <a:p>
            <a:pPr marL="457200" indent="-457200">
              <a:buClr>
                <a:srgbClr val="E48126"/>
              </a:buClr>
              <a:buFont typeface="Arial" panose="020B0604020202020204" pitchFamily="34" charset="0"/>
              <a:buChar char="•"/>
            </a:pPr>
            <a:r>
              <a:rPr lang="en-US" sz="2000" dirty="0">
                <a:solidFill>
                  <a:srgbClr val="064961"/>
                </a:solidFill>
              </a:rPr>
              <a:t>Ensure you know who your Mental Health Consultant is and that they are accessible to the entire team if/when needed.</a:t>
            </a:r>
          </a:p>
          <a:p>
            <a:pPr marL="457200" indent="-457200">
              <a:buClr>
                <a:srgbClr val="E48126"/>
              </a:buClr>
              <a:buFont typeface="Arial" panose="020B0604020202020204" pitchFamily="34" charset="0"/>
              <a:buChar char="•"/>
            </a:pPr>
            <a:r>
              <a:rPr lang="en-US" sz="2000" dirty="0">
                <a:solidFill>
                  <a:srgbClr val="064961"/>
                </a:solidFill>
              </a:rPr>
              <a:t>When suicidal ideation is disclosed (question #9 on PHQ-9 or #10 on EPDS) what is your program’s process?</a:t>
            </a:r>
          </a:p>
          <a:p>
            <a:endParaRPr lang="en-US" dirty="0"/>
          </a:p>
        </p:txBody>
      </p:sp>
      <p:sp>
        <p:nvSpPr>
          <p:cNvPr id="8" name="Title 7">
            <a:extLst>
              <a:ext uri="{FF2B5EF4-FFF2-40B4-BE49-F238E27FC236}">
                <a16:creationId xmlns:a16="http://schemas.microsoft.com/office/drawing/2014/main" id="{37819B2A-9FB4-4B21-0254-CFF388E8D43F}"/>
              </a:ext>
            </a:extLst>
          </p:cNvPr>
          <p:cNvSpPr>
            <a:spLocks noGrp="1"/>
          </p:cNvSpPr>
          <p:nvPr>
            <p:ph type="title"/>
          </p:nvPr>
        </p:nvSpPr>
        <p:spPr>
          <a:xfrm>
            <a:off x="428329" y="161694"/>
            <a:ext cx="6289971" cy="1325563"/>
          </a:xfrm>
        </p:spPr>
        <p:txBody>
          <a:bodyPr/>
          <a:lstStyle/>
          <a:p>
            <a:r>
              <a:rPr lang="en-US" b="1"/>
              <a:t>Homework</a:t>
            </a:r>
          </a:p>
        </p:txBody>
      </p:sp>
      <p:pic>
        <p:nvPicPr>
          <p:cNvPr id="3" name="Picture 2" descr="A person holding a baby&#10;&#10;Description automatically generated">
            <a:extLst>
              <a:ext uri="{FF2B5EF4-FFF2-40B4-BE49-F238E27FC236}">
                <a16:creationId xmlns:a16="http://schemas.microsoft.com/office/drawing/2014/main" id="{9EB650ED-4EF7-7BF1-8D97-1F434EED640B}"/>
              </a:ext>
            </a:extLst>
          </p:cNvPr>
          <p:cNvPicPr>
            <a:picLocks noChangeAspect="1"/>
          </p:cNvPicPr>
          <p:nvPr/>
        </p:nvPicPr>
        <p:blipFill rotWithShape="1">
          <a:blip r:embed="rId4"/>
          <a:srcRect l="16774" r="15169"/>
          <a:stretch/>
        </p:blipFill>
        <p:spPr>
          <a:xfrm>
            <a:off x="5304630" y="0"/>
            <a:ext cx="7000875" cy="6858000"/>
          </a:xfrm>
          <a:prstGeom prst="rect">
            <a:avLst/>
          </a:prstGeom>
        </p:spPr>
      </p:pic>
    </p:spTree>
    <p:custDataLst>
      <p:tags r:id="rId1"/>
    </p:custDataLst>
    <p:extLst>
      <p:ext uri="{BB962C8B-B14F-4D97-AF65-F5344CB8AC3E}">
        <p14:creationId xmlns:p14="http://schemas.microsoft.com/office/powerpoint/2010/main" val="31344419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D2DB940-012C-7532-DDEA-BE10EE48F323}"/>
              </a:ext>
            </a:extLst>
          </p:cNvPr>
          <p:cNvSpPr>
            <a:spLocks noGrp="1"/>
          </p:cNvSpPr>
          <p:nvPr>
            <p:ph type="sldNum" idx="12"/>
          </p:nvPr>
        </p:nvSpPr>
        <p:spPr/>
        <p:txBody>
          <a:bodyPr/>
          <a:lstStyle/>
          <a:p>
            <a:fld id="{6070CD8A-B08E-024A-ABDE-9439F4030BF1}" type="slidenum">
              <a:rPr lang="en-US" smtClean="0"/>
              <a:t>14</a:t>
            </a:fld>
            <a:endParaRPr lang="en-US"/>
          </a:p>
        </p:txBody>
      </p:sp>
      <p:sp>
        <p:nvSpPr>
          <p:cNvPr id="5" name="Date Placeholder 4">
            <a:extLst>
              <a:ext uri="{FF2B5EF4-FFF2-40B4-BE49-F238E27FC236}">
                <a16:creationId xmlns:a16="http://schemas.microsoft.com/office/drawing/2014/main" id="{5B8E79AB-B650-FDA2-B194-755031EC4373}"/>
              </a:ext>
            </a:extLst>
          </p:cNvPr>
          <p:cNvSpPr>
            <a:spLocks noGrp="1"/>
          </p:cNvSpPr>
          <p:nvPr>
            <p:ph type="dt" idx="10"/>
          </p:nvPr>
        </p:nvSpPr>
        <p:spPr>
          <a:xfrm>
            <a:off x="10467482" y="6356349"/>
            <a:ext cx="1460500" cy="365125"/>
          </a:xfrm>
        </p:spPr>
        <p:txBody>
          <a:bodyPr/>
          <a:lstStyle/>
          <a:p>
            <a:fld id="{821D812D-43BA-4BDE-90D7-67C53374FBCF}" type="datetime1">
              <a:rPr lang="en-US" smtClean="0"/>
              <a:t>9/8/2023</a:t>
            </a:fld>
            <a:endParaRPr lang="en-US"/>
          </a:p>
        </p:txBody>
      </p:sp>
      <p:sp>
        <p:nvSpPr>
          <p:cNvPr id="7" name="TextBox 6">
            <a:extLst>
              <a:ext uri="{FF2B5EF4-FFF2-40B4-BE49-F238E27FC236}">
                <a16:creationId xmlns:a16="http://schemas.microsoft.com/office/drawing/2014/main" id="{9A4A5E85-35C9-2737-8535-277161FC3F3D}"/>
              </a:ext>
            </a:extLst>
          </p:cNvPr>
          <p:cNvSpPr txBox="1"/>
          <p:nvPr/>
        </p:nvSpPr>
        <p:spPr>
          <a:xfrm>
            <a:off x="379060" y="1462088"/>
            <a:ext cx="6950427" cy="4708981"/>
          </a:xfrm>
          <a:prstGeom prst="rect">
            <a:avLst/>
          </a:prstGeom>
          <a:noFill/>
        </p:spPr>
        <p:txBody>
          <a:bodyPr wrap="square" rtlCol="0">
            <a:spAutoFit/>
          </a:bodyPr>
          <a:lstStyle/>
          <a:p>
            <a:pPr marL="0" indent="0">
              <a:buNone/>
            </a:pPr>
            <a:r>
              <a:rPr lang="en-US" sz="2000" dirty="0">
                <a:solidFill>
                  <a:srgbClr val="064961"/>
                </a:solidFill>
                <a:ea typeface="Calibri" panose="020F0502020204030204" pitchFamily="34" charset="0"/>
                <a:cs typeface="Times New Roman" panose="02020603050405020304" pitchFamily="18" charset="0"/>
              </a:rPr>
              <a:t>      One of the goals of the home visiting program is to increase the well-being of all family members. I understand being a parent and having a new baby can be very difficult. It is okay to feel unhappy at times. To better understand how I can best support you in your parenting role, I am going to take a few minutes to ask you questions about how you have been feeling lately. Sometimes these questions give moms new words to describe how they are feeling. This screening is a simple way to understand if there is something going on that’s a bit unusual from the way you normally feel. We use this questionnaire with everyone we visit, so all parents in our program get this screening. I will not share this information with anyone outside the agency, so our conversation is confidential. I will read the question and answers and you will let me know which answer comes closest to how you have felt during the past several days.</a:t>
            </a:r>
          </a:p>
        </p:txBody>
      </p:sp>
      <p:sp>
        <p:nvSpPr>
          <p:cNvPr id="8" name="Title 7">
            <a:extLst>
              <a:ext uri="{FF2B5EF4-FFF2-40B4-BE49-F238E27FC236}">
                <a16:creationId xmlns:a16="http://schemas.microsoft.com/office/drawing/2014/main" id="{37819B2A-9FB4-4B21-0254-CFF388E8D43F}"/>
              </a:ext>
            </a:extLst>
          </p:cNvPr>
          <p:cNvSpPr>
            <a:spLocks noGrp="1"/>
          </p:cNvSpPr>
          <p:nvPr>
            <p:ph type="title"/>
          </p:nvPr>
        </p:nvSpPr>
        <p:spPr>
          <a:xfrm>
            <a:off x="313292" y="136525"/>
            <a:ext cx="11335341" cy="1325563"/>
          </a:xfrm>
        </p:spPr>
        <p:txBody>
          <a:bodyPr/>
          <a:lstStyle/>
          <a:p>
            <a:r>
              <a:rPr lang="en-US" b="1"/>
              <a:t>Introduction </a:t>
            </a:r>
            <a:r>
              <a:rPr lang="en-US" i="1"/>
              <a:t>to</a:t>
            </a:r>
            <a:r>
              <a:rPr lang="en-US" b="1"/>
              <a:t> </a:t>
            </a:r>
            <a:br>
              <a:rPr lang="en-US" b="1"/>
            </a:br>
            <a:r>
              <a:rPr lang="en-US" b="1"/>
              <a:t>Family Statement</a:t>
            </a:r>
          </a:p>
        </p:txBody>
      </p:sp>
      <p:pic>
        <p:nvPicPr>
          <p:cNvPr id="3" name="Picture 2" descr="A person holding a baby&#10;&#10;Description automatically generated">
            <a:extLst>
              <a:ext uri="{FF2B5EF4-FFF2-40B4-BE49-F238E27FC236}">
                <a16:creationId xmlns:a16="http://schemas.microsoft.com/office/drawing/2014/main" id="{EB6FDED1-5861-0910-5DA7-43F0930E1F69}"/>
              </a:ext>
            </a:extLst>
          </p:cNvPr>
          <p:cNvPicPr>
            <a:picLocks noChangeAspect="1"/>
          </p:cNvPicPr>
          <p:nvPr/>
        </p:nvPicPr>
        <p:blipFill>
          <a:blip r:embed="rId4"/>
          <a:stretch>
            <a:fillRect/>
          </a:stretch>
        </p:blipFill>
        <p:spPr>
          <a:xfrm>
            <a:off x="7786688" y="-57150"/>
            <a:ext cx="4572000" cy="6858000"/>
          </a:xfrm>
          <a:prstGeom prst="rect">
            <a:avLst/>
          </a:prstGeom>
        </p:spPr>
      </p:pic>
      <p:pic>
        <p:nvPicPr>
          <p:cNvPr id="9" name="Graphic 8" descr="Open quotation mark with solid fill">
            <a:extLst>
              <a:ext uri="{FF2B5EF4-FFF2-40B4-BE49-F238E27FC236}">
                <a16:creationId xmlns:a16="http://schemas.microsoft.com/office/drawing/2014/main" id="{5B7FFC0B-B96F-7E81-16D3-E21547C0CF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5945" y="1299765"/>
            <a:ext cx="654844" cy="654844"/>
          </a:xfrm>
          <a:prstGeom prst="rect">
            <a:avLst/>
          </a:prstGeom>
        </p:spPr>
      </p:pic>
      <p:pic>
        <p:nvPicPr>
          <p:cNvPr id="10" name="Graphic 9" descr="Open quotation mark with solid fill">
            <a:extLst>
              <a:ext uri="{FF2B5EF4-FFF2-40B4-BE49-F238E27FC236}">
                <a16:creationId xmlns:a16="http://schemas.microsoft.com/office/drawing/2014/main" id="{53F0598F-D86E-A035-2BC5-008BDA7203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002065" y="5664092"/>
            <a:ext cx="654844" cy="654844"/>
          </a:xfrm>
          <a:prstGeom prst="rect">
            <a:avLst/>
          </a:prstGeom>
        </p:spPr>
      </p:pic>
    </p:spTree>
    <p:custDataLst>
      <p:tags r:id="rId1"/>
    </p:custDataLst>
    <p:extLst>
      <p:ext uri="{BB962C8B-B14F-4D97-AF65-F5344CB8AC3E}">
        <p14:creationId xmlns:p14="http://schemas.microsoft.com/office/powerpoint/2010/main" val="4053665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07568B-4503-4D1F-A388-E1C295016034}"/>
              </a:ext>
            </a:extLst>
          </p:cNvPr>
          <p:cNvSpPr/>
          <p:nvPr/>
        </p:nvSpPr>
        <p:spPr>
          <a:xfrm>
            <a:off x="489408" y="1325563"/>
            <a:ext cx="11213184" cy="4708981"/>
          </a:xfrm>
          <a:prstGeom prst="rect">
            <a:avLst/>
          </a:prstGeom>
        </p:spPr>
        <p:txBody>
          <a:bodyPr wrap="square" lIns="91440" tIns="45720" rIns="91440" bIns="45720" anchor="t">
            <a:spAutoFit/>
          </a:bodyPr>
          <a:lstStyle/>
          <a:p>
            <a:pPr marL="342900" indent="-342900">
              <a:buClr>
                <a:schemeClr val="accent2"/>
              </a:buClr>
              <a:buFont typeface="Arial" panose="020B0604020202020204" pitchFamily="34" charset="0"/>
              <a:buChar char="•"/>
            </a:pPr>
            <a:r>
              <a:rPr lang="en-US" sz="2000">
                <a:solidFill>
                  <a:srgbClr val="064961"/>
                </a:solidFill>
              </a:rPr>
              <a:t>Ammerman, R. T., Putnam, F. W., </a:t>
            </a:r>
            <a:r>
              <a:rPr lang="en-US" sz="2000" err="1">
                <a:solidFill>
                  <a:srgbClr val="064961"/>
                </a:solidFill>
              </a:rPr>
              <a:t>Bosse</a:t>
            </a:r>
            <a:r>
              <a:rPr lang="en-US" sz="2000">
                <a:solidFill>
                  <a:srgbClr val="064961"/>
                </a:solidFill>
              </a:rPr>
              <a:t>, N. R., Teeters, A. R., &amp; Van </a:t>
            </a:r>
            <a:r>
              <a:rPr lang="en-US" sz="2000" err="1">
                <a:solidFill>
                  <a:srgbClr val="064961"/>
                </a:solidFill>
              </a:rPr>
              <a:t>Ginkel</a:t>
            </a:r>
            <a:r>
              <a:rPr lang="en-US" sz="2000">
                <a:solidFill>
                  <a:srgbClr val="064961"/>
                </a:solidFill>
              </a:rPr>
              <a:t>, J. B. (2010). Maternal Depression in Home Visitation: A Systematic Review. </a:t>
            </a:r>
            <a:r>
              <a:rPr lang="en-US" sz="2000" i="1">
                <a:solidFill>
                  <a:srgbClr val="064961"/>
                </a:solidFill>
              </a:rPr>
              <a:t>Aggression and violent behavior</a:t>
            </a:r>
            <a:r>
              <a:rPr lang="en-US" sz="2000">
                <a:solidFill>
                  <a:srgbClr val="064961"/>
                </a:solidFill>
              </a:rPr>
              <a:t>, </a:t>
            </a:r>
            <a:r>
              <a:rPr lang="en-US" sz="2000" i="1">
                <a:solidFill>
                  <a:srgbClr val="064961"/>
                </a:solidFill>
              </a:rPr>
              <a:t>15</a:t>
            </a:r>
            <a:r>
              <a:rPr lang="en-US" sz="2000">
                <a:solidFill>
                  <a:srgbClr val="064961"/>
                </a:solidFill>
              </a:rPr>
              <a:t>(3), 191–200. </a:t>
            </a:r>
            <a:r>
              <a:rPr lang="en-US" sz="2000">
                <a:solidFill>
                  <a:srgbClr val="064961"/>
                </a:solidFill>
                <a:hlinkClick r:id="rId3">
                  <a:extLst>
                    <a:ext uri="{A12FA001-AC4F-418D-AE19-62706E023703}">
                      <ahyp:hlinkClr xmlns:ahyp="http://schemas.microsoft.com/office/drawing/2018/hyperlinkcolor" val="tx"/>
                    </a:ext>
                  </a:extLst>
                </a:hlinkClick>
              </a:rPr>
              <a:t>https://doi.org/10.1016/j.avb.2009.12.002</a:t>
            </a:r>
            <a:endParaRPr lang="en-US" sz="2000">
              <a:solidFill>
                <a:srgbClr val="064961"/>
              </a:solidFill>
              <a:cs typeface="Calibri" panose="020F0502020204030204"/>
            </a:endParaRPr>
          </a:p>
          <a:p>
            <a:pPr marL="342900" indent="-342900">
              <a:buClr>
                <a:schemeClr val="accent2"/>
              </a:buClr>
              <a:buFont typeface="Arial" panose="020B0604020202020204" pitchFamily="34" charset="0"/>
              <a:buChar char="•"/>
            </a:pPr>
            <a:endParaRPr lang="en-US" sz="2000">
              <a:solidFill>
                <a:srgbClr val="064961"/>
              </a:solidFill>
              <a:ea typeface="+mn-lt"/>
              <a:cs typeface="+mn-lt"/>
            </a:endParaRPr>
          </a:p>
          <a:p>
            <a:pPr marL="342900" indent="-342900">
              <a:buClr>
                <a:schemeClr val="accent2"/>
              </a:buClr>
              <a:buFont typeface="Arial" panose="020B0604020202020204" pitchFamily="34" charset="0"/>
              <a:buChar char="•"/>
            </a:pPr>
            <a:r>
              <a:rPr lang="en-US" sz="2000">
                <a:solidFill>
                  <a:srgbClr val="064961"/>
                </a:solidFill>
                <a:ea typeface="+mn-lt"/>
                <a:cs typeface="+mn-lt"/>
              </a:rPr>
              <a:t>Education Development Center (EDC). (n.d.). PHQ-9 Introduction Statements. </a:t>
            </a:r>
            <a:r>
              <a:rPr lang="en-US" sz="2000">
                <a:solidFill>
                  <a:srgbClr val="064961"/>
                </a:solidFill>
                <a:ea typeface="+mn-lt"/>
                <a:cs typeface="+mn-lt"/>
                <a:hlinkClick r:id="rId4">
                  <a:extLst>
                    <a:ext uri="{A12FA001-AC4F-418D-AE19-62706E023703}">
                      <ahyp:hlinkClr xmlns:ahyp="http://schemas.microsoft.com/office/drawing/2018/hyperlinkcolor" val="tx"/>
                    </a:ext>
                  </a:extLst>
                </a:hlinkClick>
              </a:rPr>
              <a:t>https://hv-coiin.edc.org/</a:t>
            </a:r>
            <a:r>
              <a:rPr lang="en-US" sz="2000">
                <a:solidFill>
                  <a:srgbClr val="064961"/>
                </a:solidFill>
                <a:ea typeface="+mn-lt"/>
                <a:cs typeface="+mn-lt"/>
              </a:rPr>
              <a:t> </a:t>
            </a:r>
            <a:endParaRPr lang="en-US" sz="2400">
              <a:solidFill>
                <a:srgbClr val="064961"/>
              </a:solidFill>
              <a:cs typeface="Calibri"/>
            </a:endParaRPr>
          </a:p>
          <a:p>
            <a:pPr marL="342900" indent="-342900">
              <a:buClr>
                <a:schemeClr val="accent2"/>
              </a:buClr>
              <a:buFont typeface="Arial" panose="020B0604020202020204" pitchFamily="34" charset="0"/>
              <a:buChar char="•"/>
            </a:pPr>
            <a:endParaRPr lang="en-US" sz="2000">
              <a:solidFill>
                <a:srgbClr val="064961"/>
              </a:solidFill>
            </a:endParaRPr>
          </a:p>
          <a:p>
            <a:pPr marL="342900" indent="-342900">
              <a:buClr>
                <a:schemeClr val="accent2"/>
              </a:buClr>
              <a:buFont typeface="Arial" panose="020B0604020202020204" pitchFamily="34" charset="0"/>
              <a:buChar char="•"/>
            </a:pPr>
            <a:r>
              <a:rPr lang="en-US" sz="2000">
                <a:solidFill>
                  <a:srgbClr val="064961"/>
                </a:solidFill>
              </a:rPr>
              <a:t>Mughal S, Azhar Y, Siddiqui W. Postpartum Depression. (2022). In: </a:t>
            </a:r>
            <a:r>
              <a:rPr lang="en-US" sz="2000" err="1">
                <a:solidFill>
                  <a:srgbClr val="064961"/>
                </a:solidFill>
              </a:rPr>
              <a:t>StatPearls</a:t>
            </a:r>
            <a:r>
              <a:rPr lang="en-US" sz="2000">
                <a:solidFill>
                  <a:srgbClr val="064961"/>
                </a:solidFill>
              </a:rPr>
              <a:t> [Internet]. Treasure Island (FL): </a:t>
            </a:r>
            <a:r>
              <a:rPr lang="en-US" sz="2000" err="1">
                <a:solidFill>
                  <a:srgbClr val="064961"/>
                </a:solidFill>
              </a:rPr>
              <a:t>StatPearls</a:t>
            </a:r>
            <a:r>
              <a:rPr lang="en-US" sz="2000">
                <a:solidFill>
                  <a:srgbClr val="064961"/>
                </a:solidFill>
              </a:rPr>
              <a:t> Publishing; 2023 Jan-. Available from: </a:t>
            </a:r>
            <a:r>
              <a:rPr lang="en-US" sz="2000">
                <a:solidFill>
                  <a:srgbClr val="064961"/>
                </a:solidFill>
                <a:hlinkClick r:id="rId5">
                  <a:extLst>
                    <a:ext uri="{A12FA001-AC4F-418D-AE19-62706E023703}">
                      <ahyp:hlinkClr xmlns:ahyp="http://schemas.microsoft.com/office/drawing/2018/hyperlinkcolor" val="tx"/>
                    </a:ext>
                  </a:extLst>
                </a:hlinkClick>
              </a:rPr>
              <a:t>https://www.ncbi.nlm.nih.gov/books/NBK519070</a:t>
            </a:r>
            <a:endParaRPr lang="en-US" sz="2000">
              <a:solidFill>
                <a:srgbClr val="064961"/>
              </a:solidFill>
            </a:endParaRPr>
          </a:p>
          <a:p>
            <a:pPr marL="342900" indent="-342900">
              <a:buClr>
                <a:schemeClr val="accent2"/>
              </a:buClr>
              <a:buFont typeface="Arial" panose="020B0604020202020204" pitchFamily="34" charset="0"/>
              <a:buChar char="•"/>
            </a:pPr>
            <a:endParaRPr lang="en-US" sz="2000">
              <a:solidFill>
                <a:srgbClr val="064961"/>
              </a:solidFill>
            </a:endParaRPr>
          </a:p>
          <a:p>
            <a:pPr marL="342900" indent="-342900">
              <a:buClr>
                <a:schemeClr val="accent2"/>
              </a:buClr>
              <a:buFont typeface="Arial" panose="020B0604020202020204" pitchFamily="34" charset="0"/>
              <a:buChar char="•"/>
            </a:pPr>
            <a:r>
              <a:rPr lang="en-US" sz="2000">
                <a:solidFill>
                  <a:srgbClr val="064961"/>
                </a:solidFill>
              </a:rPr>
              <a:t>University of Washington Department of Psychiatry and Behavioral Sciences. (2023). </a:t>
            </a:r>
            <a:r>
              <a:rPr lang="en-US" sz="2000" i="1">
                <a:solidFill>
                  <a:srgbClr val="064961"/>
                </a:solidFill>
              </a:rPr>
              <a:t>The Patient Health Questionnaire (PHQ-9) - overview - drugs and alcohol</a:t>
            </a:r>
            <a:r>
              <a:rPr lang="en-US" sz="2000">
                <a:solidFill>
                  <a:srgbClr val="064961"/>
                </a:solidFill>
              </a:rPr>
              <a:t>. AIMS Advancing Integrated Mental Health Solutions. https://www.drugsandalcohol.ie/26814/1/Patient%20Health%20Questionnaire.pdf </a:t>
            </a:r>
            <a:endParaRPr lang="en-US" sz="2000">
              <a:solidFill>
                <a:srgbClr val="064961"/>
              </a:solidFill>
              <a:cs typeface="Calibri"/>
            </a:endParaRPr>
          </a:p>
          <a:p>
            <a:pPr marL="342900" indent="-342900">
              <a:buClr>
                <a:schemeClr val="accent2"/>
              </a:buClr>
              <a:buFont typeface="Arial" panose="020B0604020202020204" pitchFamily="34" charset="0"/>
              <a:buChar char="•"/>
            </a:pPr>
            <a:endParaRPr lang="en-US" sz="2000">
              <a:solidFill>
                <a:srgbClr val="064961"/>
              </a:solidFill>
            </a:endParaRPr>
          </a:p>
          <a:p>
            <a:pPr marL="342900" indent="-342900">
              <a:buClr>
                <a:schemeClr val="accent2"/>
              </a:buClr>
              <a:buFont typeface="Arial" panose="020B0604020202020204" pitchFamily="34" charset="0"/>
              <a:buChar char="•"/>
            </a:pPr>
            <a:r>
              <a:rPr lang="en-US" sz="2000">
                <a:solidFill>
                  <a:srgbClr val="064961"/>
                </a:solidFill>
              </a:rPr>
              <a:t>Yang, K., Wu, J. &amp; Chen, X. (2022). Risk factors of perinatal depression in women: a systematic review and meta-analysis. </a:t>
            </a:r>
            <a:r>
              <a:rPr lang="en-US" sz="2000" i="1">
                <a:solidFill>
                  <a:srgbClr val="064961"/>
                </a:solidFill>
              </a:rPr>
              <a:t>BMC Psychiatry</a:t>
            </a:r>
            <a:r>
              <a:rPr lang="en-US" sz="2000">
                <a:solidFill>
                  <a:srgbClr val="064961"/>
                </a:solidFill>
              </a:rPr>
              <a:t> </a:t>
            </a:r>
            <a:r>
              <a:rPr lang="en-US" sz="2000" b="1">
                <a:solidFill>
                  <a:srgbClr val="064961"/>
                </a:solidFill>
              </a:rPr>
              <a:t>22</a:t>
            </a:r>
            <a:r>
              <a:rPr lang="en-US" sz="2000">
                <a:solidFill>
                  <a:srgbClr val="064961"/>
                </a:solidFill>
              </a:rPr>
              <a:t>, 63. </a:t>
            </a:r>
            <a:r>
              <a:rPr lang="en-US" sz="2000">
                <a:solidFill>
                  <a:srgbClr val="064961"/>
                </a:solidFill>
                <a:hlinkClick r:id="rId6">
                  <a:extLst>
                    <a:ext uri="{A12FA001-AC4F-418D-AE19-62706E023703}">
                      <ahyp:hlinkClr xmlns:ahyp="http://schemas.microsoft.com/office/drawing/2018/hyperlinkcolor" val="tx"/>
                    </a:ext>
                  </a:extLst>
                </a:hlinkClick>
              </a:rPr>
              <a:t>https://doi.org/10.1186/s12888-021-03684-3</a:t>
            </a:r>
            <a:endParaRPr lang="en-US" sz="2000">
              <a:solidFill>
                <a:srgbClr val="064961"/>
              </a:solidFill>
            </a:endParaRPr>
          </a:p>
        </p:txBody>
      </p:sp>
      <p:sp>
        <p:nvSpPr>
          <p:cNvPr id="3" name="Title 2">
            <a:extLst>
              <a:ext uri="{FF2B5EF4-FFF2-40B4-BE49-F238E27FC236}">
                <a16:creationId xmlns:a16="http://schemas.microsoft.com/office/drawing/2014/main" id="{EE96D38E-04C8-CC49-105A-AAF6E351760B}"/>
              </a:ext>
            </a:extLst>
          </p:cNvPr>
          <p:cNvSpPr>
            <a:spLocks noGrp="1"/>
          </p:cNvSpPr>
          <p:nvPr>
            <p:ph type="title"/>
          </p:nvPr>
        </p:nvSpPr>
        <p:spPr>
          <a:xfrm>
            <a:off x="489408" y="226243"/>
            <a:ext cx="10515600" cy="1325563"/>
          </a:xfrm>
        </p:spPr>
        <p:txBody>
          <a:bodyPr/>
          <a:lstStyle/>
          <a:p>
            <a:r>
              <a:rPr lang="en-US" b="1"/>
              <a:t>References</a:t>
            </a:r>
            <a:r>
              <a:rPr lang="en-US"/>
              <a:t> </a:t>
            </a:r>
          </a:p>
        </p:txBody>
      </p:sp>
    </p:spTree>
    <p:custDataLst>
      <p:tags r:id="rId1"/>
    </p:custDataLst>
    <p:extLst>
      <p:ext uri="{BB962C8B-B14F-4D97-AF65-F5344CB8AC3E}">
        <p14:creationId xmlns:p14="http://schemas.microsoft.com/office/powerpoint/2010/main" val="25567764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28DF-1093-4470-B6DE-9A15A9D1116B}"/>
              </a:ext>
            </a:extLst>
          </p:cNvPr>
          <p:cNvSpPr>
            <a:spLocks noGrp="1"/>
          </p:cNvSpPr>
          <p:nvPr>
            <p:ph type="title"/>
          </p:nvPr>
        </p:nvSpPr>
        <p:spPr>
          <a:xfrm>
            <a:off x="638658" y="747036"/>
            <a:ext cx="10515600" cy="1719261"/>
          </a:xfrm>
        </p:spPr>
        <p:txBody>
          <a:bodyPr>
            <a:noAutofit/>
          </a:bodyPr>
          <a:lstStyle/>
          <a:p>
            <a:br>
              <a:rPr lang="en-US" sz="3600">
                <a:ea typeface="+mn-lt"/>
                <a:cs typeface="+mn-lt"/>
              </a:rPr>
            </a:br>
            <a:endParaRPr lang="en-US" sz="6000">
              <a:solidFill>
                <a:srgbClr val="4FC2C0"/>
              </a:solidFill>
              <a:cs typeface="Calibri"/>
            </a:endParaRPr>
          </a:p>
          <a:p>
            <a:r>
              <a:rPr lang="en-US" sz="3600" b="0" i="1">
                <a:solidFill>
                  <a:srgbClr val="C00000"/>
                </a:solidFill>
                <a:ea typeface="+mn-lt"/>
                <a:cs typeface="+mn-lt"/>
              </a:rPr>
              <a:t>Stay Connected </a:t>
            </a:r>
            <a:r>
              <a:rPr lang="en-US" sz="3600" b="1">
                <a:ea typeface="+mn-lt"/>
                <a:cs typeface="+mn-lt"/>
              </a:rPr>
              <a:t>with</a:t>
            </a:r>
            <a:r>
              <a:rPr lang="en-US" sz="3600">
                <a:ea typeface="+mn-lt"/>
                <a:cs typeface="+mn-lt"/>
              </a:rPr>
              <a:t> </a:t>
            </a:r>
            <a:r>
              <a:rPr lang="en-US" sz="3600" b="1">
                <a:ea typeface="+mn-lt"/>
                <a:cs typeface="+mn-lt"/>
              </a:rPr>
              <a:t>the New Mexico Early Childhood Education and Care Department </a:t>
            </a:r>
            <a:endParaRPr lang="en-US" sz="3600" b="1">
              <a:cs typeface="Calibri"/>
            </a:endParaRPr>
          </a:p>
          <a:p>
            <a:endParaRPr lang="en-US" sz="3600">
              <a:cs typeface="Calibri"/>
            </a:endParaRPr>
          </a:p>
          <a:p>
            <a:endParaRPr lang="en-US" sz="3600">
              <a:cs typeface="Calibri"/>
            </a:endParaRPr>
          </a:p>
        </p:txBody>
      </p:sp>
      <p:sp>
        <p:nvSpPr>
          <p:cNvPr id="10" name="TextBox 9">
            <a:extLst>
              <a:ext uri="{FF2B5EF4-FFF2-40B4-BE49-F238E27FC236}">
                <a16:creationId xmlns:a16="http://schemas.microsoft.com/office/drawing/2014/main" id="{D190A229-6201-4372-B2EA-542AA0F09183}"/>
              </a:ext>
            </a:extLst>
          </p:cNvPr>
          <p:cNvSpPr txBox="1"/>
          <p:nvPr/>
        </p:nvSpPr>
        <p:spPr>
          <a:xfrm>
            <a:off x="1553058" y="1859339"/>
            <a:ext cx="5735445" cy="3570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064961"/>
                </a:solidFill>
                <a:latin typeface="Work Sans"/>
                <a:ea typeface="+mn-lt"/>
                <a:cs typeface="+mn-lt"/>
              </a:rPr>
              <a:t>NMECECD.org</a:t>
            </a:r>
            <a:br>
              <a:rPr lang="en-US" sz="2400" b="1">
                <a:latin typeface="Work Sans"/>
                <a:ea typeface="+mn-lt"/>
                <a:cs typeface="+mn-lt"/>
              </a:rPr>
            </a:br>
            <a:br>
              <a:rPr lang="en-US" sz="2400" b="1">
                <a:latin typeface="Work Sans"/>
                <a:ea typeface="+mn-lt"/>
                <a:cs typeface="+mn-lt"/>
              </a:rPr>
            </a:br>
            <a:r>
              <a:rPr lang="en-US" sz="3600" b="1">
                <a:solidFill>
                  <a:srgbClr val="064961"/>
                </a:solidFill>
                <a:latin typeface="Work Sans"/>
                <a:ea typeface="+mn-lt"/>
                <a:cs typeface="+mn-lt"/>
              </a:rPr>
              <a:t>800-832-1321</a:t>
            </a:r>
            <a:endParaRPr lang="en-US" sz="2400">
              <a:solidFill>
                <a:srgbClr val="064961"/>
              </a:solidFill>
              <a:latin typeface="Work Sans"/>
              <a:cs typeface="Calibri"/>
            </a:endParaRPr>
          </a:p>
          <a:p>
            <a:endParaRPr lang="en-US" sz="2400" b="1">
              <a:solidFill>
                <a:srgbClr val="064961"/>
              </a:solidFill>
              <a:ea typeface="+mn-lt"/>
              <a:cs typeface="+mn-lt"/>
            </a:endParaRPr>
          </a:p>
          <a:p>
            <a:r>
              <a:rPr lang="en-US" sz="2800" b="1">
                <a:solidFill>
                  <a:srgbClr val="064961"/>
                </a:solidFill>
                <a:ea typeface="+mn-lt"/>
                <a:cs typeface="+mn-lt"/>
              </a:rPr>
              <a:t>PO Drawer 5619 </a:t>
            </a:r>
            <a:endParaRPr lang="en-US" sz="2800">
              <a:solidFill>
                <a:srgbClr val="064961"/>
              </a:solidFill>
              <a:ea typeface="+mn-lt"/>
              <a:cs typeface="+mn-lt"/>
            </a:endParaRPr>
          </a:p>
          <a:p>
            <a:r>
              <a:rPr lang="en-US" sz="2800" b="1">
                <a:solidFill>
                  <a:srgbClr val="064961"/>
                </a:solidFill>
                <a:ea typeface="+mn-lt"/>
                <a:cs typeface="+mn-lt"/>
              </a:rPr>
              <a:t>Santa Fe, NM </a:t>
            </a:r>
            <a:endParaRPr lang="en-US" sz="2800">
              <a:solidFill>
                <a:srgbClr val="064961"/>
              </a:solidFill>
              <a:ea typeface="+mn-lt"/>
              <a:cs typeface="+mn-lt"/>
            </a:endParaRPr>
          </a:p>
          <a:p>
            <a:r>
              <a:rPr lang="en-US" sz="2800" b="1">
                <a:solidFill>
                  <a:srgbClr val="064961"/>
                </a:solidFill>
                <a:ea typeface="+mn-lt"/>
                <a:cs typeface="+mn-lt"/>
              </a:rPr>
              <a:t>87502-5619</a:t>
            </a:r>
            <a:endParaRPr lang="en-US" sz="2800">
              <a:solidFill>
                <a:srgbClr val="064961"/>
              </a:solidFill>
              <a:cs typeface="Calibri"/>
            </a:endParaRPr>
          </a:p>
          <a:p>
            <a:pPr algn="l"/>
            <a:endParaRPr lang="en-US">
              <a:cs typeface="Calibri"/>
            </a:endParaRPr>
          </a:p>
        </p:txBody>
      </p:sp>
      <p:pic>
        <p:nvPicPr>
          <p:cNvPr id="13" name="Picture 13">
            <a:extLst>
              <a:ext uri="{FF2B5EF4-FFF2-40B4-BE49-F238E27FC236}">
                <a16:creationId xmlns:a16="http://schemas.microsoft.com/office/drawing/2014/main" id="{1561DBD3-A27C-40BF-8220-26EF9BE5385C}"/>
              </a:ext>
            </a:extLst>
          </p:cNvPr>
          <p:cNvPicPr>
            <a:picLocks noChangeAspect="1"/>
          </p:cNvPicPr>
          <p:nvPr/>
        </p:nvPicPr>
        <p:blipFill>
          <a:blip r:embed="rId4"/>
          <a:stretch>
            <a:fillRect/>
          </a:stretch>
        </p:blipFill>
        <p:spPr>
          <a:xfrm>
            <a:off x="664792" y="3723217"/>
            <a:ext cx="914400" cy="926189"/>
          </a:xfrm>
          <a:prstGeom prst="rect">
            <a:avLst/>
          </a:prstGeom>
        </p:spPr>
      </p:pic>
      <p:pic>
        <p:nvPicPr>
          <p:cNvPr id="14" name="Picture 14">
            <a:extLst>
              <a:ext uri="{FF2B5EF4-FFF2-40B4-BE49-F238E27FC236}">
                <a16:creationId xmlns:a16="http://schemas.microsoft.com/office/drawing/2014/main" id="{4A9CB9A8-2DA3-486E-A135-1C2905217E19}"/>
              </a:ext>
            </a:extLst>
          </p:cNvPr>
          <p:cNvPicPr>
            <a:picLocks noChangeAspect="1"/>
          </p:cNvPicPr>
          <p:nvPr/>
        </p:nvPicPr>
        <p:blipFill>
          <a:blip r:embed="rId5"/>
          <a:stretch>
            <a:fillRect/>
          </a:stretch>
        </p:blipFill>
        <p:spPr>
          <a:xfrm>
            <a:off x="8893434" y="3274517"/>
            <a:ext cx="542229" cy="542229"/>
          </a:xfrm>
          <a:prstGeom prst="rect">
            <a:avLst/>
          </a:prstGeom>
        </p:spPr>
      </p:pic>
      <p:pic>
        <p:nvPicPr>
          <p:cNvPr id="15" name="Picture 15">
            <a:extLst>
              <a:ext uri="{FF2B5EF4-FFF2-40B4-BE49-F238E27FC236}">
                <a16:creationId xmlns:a16="http://schemas.microsoft.com/office/drawing/2014/main" id="{EC4676B3-0D8C-4A43-B598-4C864F58AE33}"/>
              </a:ext>
            </a:extLst>
          </p:cNvPr>
          <p:cNvPicPr>
            <a:picLocks noChangeAspect="1"/>
          </p:cNvPicPr>
          <p:nvPr/>
        </p:nvPicPr>
        <p:blipFill>
          <a:blip r:embed="rId6"/>
          <a:stretch>
            <a:fillRect/>
          </a:stretch>
        </p:blipFill>
        <p:spPr>
          <a:xfrm>
            <a:off x="9390942" y="3245943"/>
            <a:ext cx="532239" cy="571500"/>
          </a:xfrm>
          <a:prstGeom prst="rect">
            <a:avLst/>
          </a:prstGeom>
        </p:spPr>
      </p:pic>
      <p:sp>
        <p:nvSpPr>
          <p:cNvPr id="16" name="TextBox 15">
            <a:extLst>
              <a:ext uri="{FF2B5EF4-FFF2-40B4-BE49-F238E27FC236}">
                <a16:creationId xmlns:a16="http://schemas.microsoft.com/office/drawing/2014/main" id="{8E45466D-C4B7-4FA9-B02F-0BA3D2475E6A}"/>
              </a:ext>
            </a:extLst>
          </p:cNvPr>
          <p:cNvSpPr txBox="1"/>
          <p:nvPr/>
        </p:nvSpPr>
        <p:spPr>
          <a:xfrm>
            <a:off x="7091443" y="3752610"/>
            <a:ext cx="4506221"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064961"/>
                </a:solidFill>
                <a:latin typeface="Work Sans"/>
                <a:ea typeface="+mn-lt"/>
                <a:cs typeface="+mn-lt"/>
              </a:rPr>
              <a:t>@NewMexicoECECD</a:t>
            </a:r>
            <a:endParaRPr lang="en-US" sz="3200">
              <a:solidFill>
                <a:srgbClr val="064961"/>
              </a:solidFill>
              <a:latin typeface="Work Sans"/>
            </a:endParaRPr>
          </a:p>
          <a:p>
            <a:pPr algn="l"/>
            <a:endParaRPr lang="en-US">
              <a:cs typeface="Calibri"/>
            </a:endParaRPr>
          </a:p>
        </p:txBody>
      </p:sp>
      <p:pic>
        <p:nvPicPr>
          <p:cNvPr id="17" name="Picture 16" descr="Icon&#10;&#10;Description automatically generated">
            <a:extLst>
              <a:ext uri="{FF2B5EF4-FFF2-40B4-BE49-F238E27FC236}">
                <a16:creationId xmlns:a16="http://schemas.microsoft.com/office/drawing/2014/main" id="{2698C624-28D6-4FDF-8E44-C8F74362703E}"/>
              </a:ext>
            </a:extLst>
          </p:cNvPr>
          <p:cNvPicPr>
            <a:picLocks noChangeAspect="1"/>
          </p:cNvPicPr>
          <p:nvPr/>
        </p:nvPicPr>
        <p:blipFill>
          <a:blip r:embed="rId7"/>
          <a:stretch>
            <a:fillRect/>
          </a:stretch>
        </p:blipFill>
        <p:spPr>
          <a:xfrm>
            <a:off x="8438029" y="3300007"/>
            <a:ext cx="455405" cy="491247"/>
          </a:xfrm>
          <a:prstGeom prst="rect">
            <a:avLst/>
          </a:prstGeom>
        </p:spPr>
      </p:pic>
      <p:pic>
        <p:nvPicPr>
          <p:cNvPr id="7" name="Graphic 6" descr="Internet with solid fill">
            <a:extLst>
              <a:ext uri="{FF2B5EF4-FFF2-40B4-BE49-F238E27FC236}">
                <a16:creationId xmlns:a16="http://schemas.microsoft.com/office/drawing/2014/main" id="{EE4E064B-18FE-48A9-BA53-6B66CFFB793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8658" y="1754079"/>
            <a:ext cx="914400" cy="914400"/>
          </a:xfrm>
          <a:prstGeom prst="rect">
            <a:avLst/>
          </a:prstGeom>
        </p:spPr>
      </p:pic>
      <p:pic>
        <p:nvPicPr>
          <p:cNvPr id="9" name="Graphic 8" descr="Receiver with solid fill">
            <a:extLst>
              <a:ext uri="{FF2B5EF4-FFF2-40B4-BE49-F238E27FC236}">
                <a16:creationId xmlns:a16="http://schemas.microsoft.com/office/drawing/2014/main" id="{762E4DCD-3496-4B5A-AE1D-AF1BBB62BBC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6474" y="2787657"/>
            <a:ext cx="738769" cy="738769"/>
          </a:xfrm>
          <a:prstGeom prst="rect">
            <a:avLst/>
          </a:prstGeom>
        </p:spPr>
      </p:pic>
      <p:pic>
        <p:nvPicPr>
          <p:cNvPr id="20" name="Graphic 19" descr="Megaphone1 with solid fill">
            <a:extLst>
              <a:ext uri="{FF2B5EF4-FFF2-40B4-BE49-F238E27FC236}">
                <a16:creationId xmlns:a16="http://schemas.microsoft.com/office/drawing/2014/main" id="{8D79C9FE-619A-4A99-93A9-BE1DB770FF7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44429" y="1754963"/>
            <a:ext cx="914400" cy="914400"/>
          </a:xfrm>
          <a:prstGeom prst="rect">
            <a:avLst/>
          </a:prstGeom>
        </p:spPr>
      </p:pic>
      <p:sp>
        <p:nvSpPr>
          <p:cNvPr id="21" name="TextBox 20">
            <a:extLst>
              <a:ext uri="{FF2B5EF4-FFF2-40B4-BE49-F238E27FC236}">
                <a16:creationId xmlns:a16="http://schemas.microsoft.com/office/drawing/2014/main" id="{8C0BE477-5227-4097-A136-AE721F73A7F1}"/>
              </a:ext>
            </a:extLst>
          </p:cNvPr>
          <p:cNvSpPr txBox="1"/>
          <p:nvPr/>
        </p:nvSpPr>
        <p:spPr>
          <a:xfrm>
            <a:off x="7258829" y="1816187"/>
            <a:ext cx="450622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64961"/>
                </a:solidFill>
                <a:ea typeface="+mn-lt"/>
                <a:cs typeface="+mn-lt"/>
              </a:rPr>
              <a:t>Weekly newsletter sign up: </a:t>
            </a:r>
            <a:r>
              <a:rPr lang="en-US" sz="2800" b="0" i="0" u="none" strike="noStrike">
                <a:solidFill>
                  <a:srgbClr val="050505"/>
                </a:solidFill>
                <a:effectLst/>
                <a:latin typeface="inherit"/>
                <a:hlinkClick r:id="rId14"/>
              </a:rPr>
              <a:t>https://bit.ly/36kZEQC</a:t>
            </a:r>
            <a:r>
              <a:rPr lang="en-US" sz="2800" b="0" i="0">
                <a:solidFill>
                  <a:srgbClr val="050505"/>
                </a:solidFill>
                <a:effectLst/>
                <a:latin typeface="Segoe UI Historic" panose="020B0502040204020203" pitchFamily="34" charset="0"/>
              </a:rPr>
              <a:t>. </a:t>
            </a:r>
            <a:endParaRPr lang="en-US">
              <a:cs typeface="Calibri"/>
            </a:endParaRPr>
          </a:p>
        </p:txBody>
      </p:sp>
    </p:spTree>
    <p:custDataLst>
      <p:tags r:id="rId1"/>
    </p:custDataLst>
    <p:extLst>
      <p:ext uri="{BB962C8B-B14F-4D97-AF65-F5344CB8AC3E}">
        <p14:creationId xmlns:p14="http://schemas.microsoft.com/office/powerpoint/2010/main" val="3647275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96374D-A28D-4E1B-DF30-17D288397D28}"/>
              </a:ext>
            </a:extLst>
          </p:cNvPr>
          <p:cNvSpPr>
            <a:spLocks noGrp="1"/>
          </p:cNvSpPr>
          <p:nvPr>
            <p:ph type="sldNum" idx="12"/>
          </p:nvPr>
        </p:nvSpPr>
        <p:spPr>
          <a:xfrm>
            <a:off x="5924550" y="6371079"/>
            <a:ext cx="457200" cy="365125"/>
          </a:xfrm>
        </p:spPr>
        <p:txBody>
          <a:bodyPr/>
          <a:lstStyle/>
          <a:p>
            <a:pPr marL="0" lvl="0" indent="0" algn="r" rtl="0">
              <a:spcBef>
                <a:spcPts val="0"/>
              </a:spcBef>
              <a:spcAft>
                <a:spcPts val="0"/>
              </a:spcAft>
              <a:buNone/>
            </a:pPr>
            <a:fld id="{00000000-1234-1234-1234-123412341234}" type="slidenum">
              <a:rPr lang="en-US" smtClean="0"/>
              <a:t>2</a:t>
            </a:fld>
            <a:endParaRPr lang="en-US"/>
          </a:p>
        </p:txBody>
      </p:sp>
      <p:sp>
        <p:nvSpPr>
          <p:cNvPr id="5" name="Title 1">
            <a:extLst>
              <a:ext uri="{FF2B5EF4-FFF2-40B4-BE49-F238E27FC236}">
                <a16:creationId xmlns:a16="http://schemas.microsoft.com/office/drawing/2014/main" id="{C6FBAA2E-261A-057B-32EB-4A6D4BA97644}"/>
              </a:ext>
            </a:extLst>
          </p:cNvPr>
          <p:cNvSpPr txBox="1">
            <a:spLocks/>
          </p:cNvSpPr>
          <p:nvPr/>
        </p:nvSpPr>
        <p:spPr>
          <a:xfrm>
            <a:off x="330768" y="306431"/>
            <a:ext cx="9769832" cy="1325563"/>
          </a:xfrm>
          <a:prstGeom prst="rect">
            <a:avLst/>
          </a:prstGeom>
          <a:noFill/>
          <a:ln>
            <a:noFill/>
          </a:ln>
        </p:spPr>
        <p:txBody>
          <a:bodyPr spcFirstLastPara="1" vert="horz" wrap="square" lIns="91425" tIns="45700" rIns="91425" bIns="45700" rtlCol="0" anchor="ctr" anchorCtr="0">
            <a:normAutofit/>
          </a:bodyPr>
          <a:lstStyle>
            <a:lvl1pPr lvl="0" algn="l" defTabSz="914400" rtl="0" eaLnBrk="1" latinLnBrk="0" hangingPunct="1">
              <a:lnSpc>
                <a:spcPct val="90000"/>
              </a:lnSpc>
              <a:spcBef>
                <a:spcPts val="0"/>
              </a:spcBef>
              <a:spcAft>
                <a:spcPts val="0"/>
              </a:spcAft>
              <a:buClr>
                <a:srgbClr val="B12524"/>
              </a:buClr>
              <a:buSzPts val="1800"/>
              <a:buNone/>
              <a:defRPr sz="4000" b="0" kern="1200">
                <a:solidFill>
                  <a:srgbClr val="B12524"/>
                </a:solidFill>
                <a:latin typeface="+mn-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b="1">
                <a:solidFill>
                  <a:srgbClr val="B12524"/>
                </a:solidFill>
              </a:rPr>
              <a:t>Criticality </a:t>
            </a:r>
            <a:r>
              <a:rPr lang="en-US" i="1">
                <a:solidFill>
                  <a:srgbClr val="B12524"/>
                </a:solidFill>
              </a:rPr>
              <a:t>of</a:t>
            </a:r>
            <a:r>
              <a:rPr lang="en-US" b="1">
                <a:solidFill>
                  <a:srgbClr val="B12524"/>
                </a:solidFill>
              </a:rPr>
              <a:t> Universal </a:t>
            </a:r>
          </a:p>
          <a:p>
            <a:r>
              <a:rPr lang="en-US" b="1">
                <a:solidFill>
                  <a:srgbClr val="B12524"/>
                </a:solidFill>
              </a:rPr>
              <a:t>Depression Screenings</a:t>
            </a:r>
            <a:endParaRPr lang="en-US">
              <a:solidFill>
                <a:srgbClr val="B12524"/>
              </a:solidFill>
            </a:endParaRPr>
          </a:p>
        </p:txBody>
      </p:sp>
      <p:sp>
        <p:nvSpPr>
          <p:cNvPr id="2" name="Date Placeholder 1">
            <a:extLst>
              <a:ext uri="{FF2B5EF4-FFF2-40B4-BE49-F238E27FC236}">
                <a16:creationId xmlns:a16="http://schemas.microsoft.com/office/drawing/2014/main" id="{1E6C9FD7-CCC4-7E03-577A-8FF03DA1EC3A}"/>
              </a:ext>
            </a:extLst>
          </p:cNvPr>
          <p:cNvSpPr>
            <a:spLocks noGrp="1"/>
          </p:cNvSpPr>
          <p:nvPr>
            <p:ph type="dt" idx="10"/>
          </p:nvPr>
        </p:nvSpPr>
        <p:spPr/>
        <p:txBody>
          <a:bodyPr/>
          <a:lstStyle/>
          <a:p>
            <a:fld id="{30B6670C-9CAD-4FE5-8B25-E575A9E8D5E2}" type="datetime1">
              <a:rPr lang="en-US" smtClean="0"/>
              <a:t>9/8/2023</a:t>
            </a:fld>
            <a:endParaRPr lang="en-US"/>
          </a:p>
        </p:txBody>
      </p:sp>
      <p:sp>
        <p:nvSpPr>
          <p:cNvPr id="7" name="TextBox 6">
            <a:extLst>
              <a:ext uri="{FF2B5EF4-FFF2-40B4-BE49-F238E27FC236}">
                <a16:creationId xmlns:a16="http://schemas.microsoft.com/office/drawing/2014/main" id="{8A6B3943-7949-C65C-CBC1-52E8908B6E66}"/>
              </a:ext>
            </a:extLst>
          </p:cNvPr>
          <p:cNvSpPr txBox="1"/>
          <p:nvPr/>
        </p:nvSpPr>
        <p:spPr>
          <a:xfrm>
            <a:off x="330768" y="1631994"/>
            <a:ext cx="6905851" cy="4142160"/>
          </a:xfrm>
          <a:prstGeom prst="rect">
            <a:avLst/>
          </a:prstGeom>
          <a:noFill/>
        </p:spPr>
        <p:txBody>
          <a:bodyPr wrap="square" rtlCol="0">
            <a:spAutoFit/>
          </a:bodyPr>
          <a:lstStyle/>
          <a:p>
            <a:pPr marL="228600" indent="-228600">
              <a:lnSpc>
                <a:spcPct val="90000"/>
              </a:lnSpc>
              <a:spcBef>
                <a:spcPts val="1000"/>
              </a:spcBef>
              <a:buClr>
                <a:srgbClr val="E48126"/>
              </a:buClr>
              <a:buFont typeface="Arial" panose="020B0604020202020204" pitchFamily="34" charset="0"/>
              <a:buChar char="•"/>
            </a:pPr>
            <a:r>
              <a:rPr lang="en-US" sz="2000" dirty="0">
                <a:solidFill>
                  <a:srgbClr val="064961"/>
                </a:solidFill>
              </a:rPr>
              <a:t>Research has demonstrated that up to </a:t>
            </a:r>
            <a:r>
              <a:rPr lang="en-US" sz="2000" b="1" dirty="0">
                <a:solidFill>
                  <a:srgbClr val="064961"/>
                </a:solidFill>
              </a:rPr>
              <a:t>50 percent </a:t>
            </a:r>
            <a:r>
              <a:rPr lang="en-US" sz="2000" dirty="0">
                <a:solidFill>
                  <a:srgbClr val="064961"/>
                </a:solidFill>
              </a:rPr>
              <a:t>of parents served by home visiting have experienced clinically elevated levels of depression during the critical first years of their child’s development </a:t>
            </a:r>
            <a:r>
              <a:rPr lang="en-US" sz="1400" dirty="0">
                <a:solidFill>
                  <a:srgbClr val="064961"/>
                </a:solidFill>
              </a:rPr>
              <a:t>(Ammerman et al., 2010)</a:t>
            </a:r>
          </a:p>
          <a:p>
            <a:pPr marL="228600" indent="-228600">
              <a:lnSpc>
                <a:spcPct val="90000"/>
              </a:lnSpc>
              <a:spcBef>
                <a:spcPts val="1000"/>
              </a:spcBef>
              <a:buClr>
                <a:srgbClr val="E48126"/>
              </a:buClr>
              <a:buFont typeface="Arial" panose="020B0604020202020204" pitchFamily="34" charset="0"/>
              <a:buChar char="•"/>
            </a:pPr>
            <a:r>
              <a:rPr lang="en-US" sz="2000" b="1" dirty="0">
                <a:solidFill>
                  <a:srgbClr val="064961"/>
                </a:solidFill>
              </a:rPr>
              <a:t>Half </a:t>
            </a:r>
            <a:r>
              <a:rPr lang="en-US" sz="2000" dirty="0">
                <a:solidFill>
                  <a:srgbClr val="064961"/>
                </a:solidFill>
              </a:rPr>
              <a:t>of postpartum depression in new mothers go undiagnosed due to: </a:t>
            </a:r>
            <a:r>
              <a:rPr lang="en-US" sz="1400" dirty="0">
                <a:solidFill>
                  <a:srgbClr val="064961"/>
                </a:solidFill>
              </a:rPr>
              <a:t>(Beck, 2010)</a:t>
            </a:r>
          </a:p>
          <a:p>
            <a:pPr marL="800100" lvl="1" indent="-342900">
              <a:lnSpc>
                <a:spcPct val="90000"/>
              </a:lnSpc>
              <a:spcBef>
                <a:spcPts val="500"/>
              </a:spcBef>
              <a:buClr>
                <a:srgbClr val="4FC2C0"/>
              </a:buClr>
              <a:buSzPct val="70000"/>
              <a:buFont typeface="Courier New" panose="02070309020205020404" pitchFamily="49" charset="0"/>
              <a:buChar char="o"/>
            </a:pPr>
            <a:r>
              <a:rPr lang="en-US" sz="2000" dirty="0">
                <a:solidFill>
                  <a:srgbClr val="229787"/>
                </a:solidFill>
              </a:rPr>
              <a:t>Conflict in privacy</a:t>
            </a:r>
          </a:p>
          <a:p>
            <a:pPr marL="800100" lvl="1" indent="-342900">
              <a:lnSpc>
                <a:spcPct val="90000"/>
              </a:lnSpc>
              <a:spcBef>
                <a:spcPts val="500"/>
              </a:spcBef>
              <a:buClr>
                <a:srgbClr val="4FC2C0"/>
              </a:buClr>
              <a:buSzPct val="70000"/>
              <a:buFont typeface="Courier New" panose="02070309020205020404" pitchFamily="49" charset="0"/>
              <a:buChar char="o"/>
            </a:pPr>
            <a:r>
              <a:rPr lang="en-US" sz="2000" dirty="0">
                <a:solidFill>
                  <a:srgbClr val="229787"/>
                </a:solidFill>
              </a:rPr>
              <a:t>Not wanting to disclose to close family members</a:t>
            </a:r>
          </a:p>
          <a:p>
            <a:pPr marL="800100" lvl="1" indent="-342900">
              <a:lnSpc>
                <a:spcPct val="90000"/>
              </a:lnSpc>
              <a:spcBef>
                <a:spcPts val="500"/>
              </a:spcBef>
              <a:buClr>
                <a:srgbClr val="4FC2C0"/>
              </a:buClr>
              <a:buSzPct val="70000"/>
              <a:buFont typeface="Courier New" panose="02070309020205020404" pitchFamily="49" charset="0"/>
              <a:buChar char="o"/>
            </a:pPr>
            <a:r>
              <a:rPr lang="en-US" sz="2000" dirty="0">
                <a:solidFill>
                  <a:srgbClr val="229787"/>
                </a:solidFill>
              </a:rPr>
              <a:t>Stigma and shame around new mothers in that disclosure may lead to abandonment and fear of lack     of support</a:t>
            </a:r>
          </a:p>
          <a:p>
            <a:pPr marL="800100" lvl="1" indent="-342900">
              <a:lnSpc>
                <a:spcPct val="90000"/>
              </a:lnSpc>
              <a:spcBef>
                <a:spcPts val="500"/>
              </a:spcBef>
              <a:buClr>
                <a:srgbClr val="4FC2C0"/>
              </a:buClr>
              <a:buSzPct val="70000"/>
              <a:buFont typeface="Courier New" panose="02070309020205020404" pitchFamily="49" charset="0"/>
              <a:buChar char="o"/>
            </a:pPr>
            <a:r>
              <a:rPr lang="en-US" sz="2000" dirty="0">
                <a:solidFill>
                  <a:srgbClr val="229787"/>
                </a:solidFill>
              </a:rPr>
              <a:t>Concerns about being seen as unfit</a:t>
            </a:r>
          </a:p>
          <a:p>
            <a:pPr marL="800100" lvl="1" indent="-342900">
              <a:lnSpc>
                <a:spcPct val="90000"/>
              </a:lnSpc>
              <a:spcBef>
                <a:spcPts val="500"/>
              </a:spcBef>
              <a:buClr>
                <a:srgbClr val="4FC2C0"/>
              </a:buClr>
              <a:buSzPct val="70000"/>
              <a:buFont typeface="Courier New" panose="02070309020205020404" pitchFamily="49" charset="0"/>
              <a:buChar char="o"/>
            </a:pPr>
            <a:r>
              <a:rPr lang="en-US" sz="2000" dirty="0">
                <a:solidFill>
                  <a:srgbClr val="229787"/>
                </a:solidFill>
              </a:rPr>
              <a:t>Poor mental health literacy</a:t>
            </a:r>
          </a:p>
        </p:txBody>
      </p:sp>
      <p:pic>
        <p:nvPicPr>
          <p:cNvPr id="6" name="Picture 5" descr="A person holding a child&#10;&#10;Description automatically generated">
            <a:extLst>
              <a:ext uri="{FF2B5EF4-FFF2-40B4-BE49-F238E27FC236}">
                <a16:creationId xmlns:a16="http://schemas.microsoft.com/office/drawing/2014/main" id="{B7270F0F-A0C4-CDDB-E09A-DCE8B63C0A7C}"/>
              </a:ext>
            </a:extLst>
          </p:cNvPr>
          <p:cNvPicPr>
            <a:picLocks noChangeAspect="1"/>
          </p:cNvPicPr>
          <p:nvPr/>
        </p:nvPicPr>
        <p:blipFill>
          <a:blip r:embed="rId3"/>
          <a:stretch>
            <a:fillRect/>
          </a:stretch>
        </p:blipFill>
        <p:spPr>
          <a:xfrm>
            <a:off x="7814600" y="0"/>
            <a:ext cx="4572000" cy="6858000"/>
          </a:xfrm>
          <a:prstGeom prst="rect">
            <a:avLst/>
          </a:prstGeom>
        </p:spPr>
      </p:pic>
    </p:spTree>
    <p:custDataLst>
      <p:tags r:id="rId1"/>
    </p:custDataLst>
    <p:extLst>
      <p:ext uri="{BB962C8B-B14F-4D97-AF65-F5344CB8AC3E}">
        <p14:creationId xmlns:p14="http://schemas.microsoft.com/office/powerpoint/2010/main" val="4293119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5CF0C-4289-4479-AC28-6A1FA3125D68}"/>
              </a:ext>
            </a:extLst>
          </p:cNvPr>
          <p:cNvSpPr>
            <a:spLocks noGrp="1"/>
          </p:cNvSpPr>
          <p:nvPr>
            <p:ph type="title"/>
          </p:nvPr>
        </p:nvSpPr>
        <p:spPr>
          <a:xfrm>
            <a:off x="330986" y="598700"/>
            <a:ext cx="4276733" cy="781096"/>
          </a:xfrm>
        </p:spPr>
        <p:txBody>
          <a:bodyPr anchor="b">
            <a:normAutofit fontScale="90000"/>
          </a:bodyPr>
          <a:lstStyle/>
          <a:p>
            <a:r>
              <a:rPr lang="en-US" sz="3100" i="1"/>
              <a:t>Home Visiting Standard 4 </a:t>
            </a:r>
            <a:br>
              <a:rPr lang="en-US" sz="3100" b="1"/>
            </a:br>
            <a:r>
              <a:rPr lang="en-US" sz="4400" b="1"/>
              <a:t>Family Goal Setting</a:t>
            </a:r>
            <a:endParaRPr lang="en-US" b="1"/>
          </a:p>
        </p:txBody>
      </p:sp>
      <p:sp>
        <p:nvSpPr>
          <p:cNvPr id="6" name="Slide Number Placeholder 5">
            <a:extLst>
              <a:ext uri="{FF2B5EF4-FFF2-40B4-BE49-F238E27FC236}">
                <a16:creationId xmlns:a16="http://schemas.microsoft.com/office/drawing/2014/main" id="{AD2DB940-012C-7532-DDEA-BE10EE48F323}"/>
              </a:ext>
            </a:extLst>
          </p:cNvPr>
          <p:cNvSpPr>
            <a:spLocks noGrp="1"/>
          </p:cNvSpPr>
          <p:nvPr>
            <p:ph type="sldNum" idx="12"/>
          </p:nvPr>
        </p:nvSpPr>
        <p:spPr/>
        <p:txBody>
          <a:bodyPr/>
          <a:lstStyle/>
          <a:p>
            <a:fld id="{6070CD8A-B08E-024A-ABDE-9439F4030BF1}" type="slidenum">
              <a:rPr lang="en-US" smtClean="0"/>
              <a:t>3</a:t>
            </a:fld>
            <a:endParaRPr lang="en-US"/>
          </a:p>
        </p:txBody>
      </p:sp>
      <p:sp>
        <p:nvSpPr>
          <p:cNvPr id="5" name="Date Placeholder 4">
            <a:extLst>
              <a:ext uri="{FF2B5EF4-FFF2-40B4-BE49-F238E27FC236}">
                <a16:creationId xmlns:a16="http://schemas.microsoft.com/office/drawing/2014/main" id="{5B8E79AB-B650-FDA2-B194-755031EC4373}"/>
              </a:ext>
            </a:extLst>
          </p:cNvPr>
          <p:cNvSpPr>
            <a:spLocks noGrp="1"/>
          </p:cNvSpPr>
          <p:nvPr>
            <p:ph type="dt" idx="10"/>
          </p:nvPr>
        </p:nvSpPr>
        <p:spPr/>
        <p:txBody>
          <a:bodyPr/>
          <a:lstStyle/>
          <a:p>
            <a:fld id="{821D812D-43BA-4BDE-90D7-67C53374FBCF}" type="datetime1">
              <a:rPr lang="en-US" smtClean="0"/>
              <a:t>9/8/2023</a:t>
            </a:fld>
            <a:endParaRPr lang="en-US"/>
          </a:p>
        </p:txBody>
      </p:sp>
      <p:sp>
        <p:nvSpPr>
          <p:cNvPr id="7" name="TextBox 6">
            <a:extLst>
              <a:ext uri="{FF2B5EF4-FFF2-40B4-BE49-F238E27FC236}">
                <a16:creationId xmlns:a16="http://schemas.microsoft.com/office/drawing/2014/main" id="{9A4A5E85-35C9-2737-8535-277161FC3F3D}"/>
              </a:ext>
            </a:extLst>
          </p:cNvPr>
          <p:cNvSpPr txBox="1"/>
          <p:nvPr/>
        </p:nvSpPr>
        <p:spPr>
          <a:xfrm>
            <a:off x="330986" y="1762057"/>
            <a:ext cx="11659909" cy="1769715"/>
          </a:xfrm>
          <a:prstGeom prst="rect">
            <a:avLst/>
          </a:prstGeom>
          <a:noFill/>
        </p:spPr>
        <p:txBody>
          <a:bodyPr wrap="square" rtlCol="0">
            <a:spAutoFit/>
          </a:bodyPr>
          <a:lstStyle/>
          <a:p>
            <a:r>
              <a:rPr lang="en-US" sz="2000" b="1" dirty="0">
                <a:solidFill>
                  <a:schemeClr val="accent2"/>
                </a:solidFill>
              </a:rPr>
              <a:t>4.1.a </a:t>
            </a:r>
            <a:r>
              <a:rPr lang="en-US" sz="2000" dirty="0">
                <a:solidFill>
                  <a:srgbClr val="064961"/>
                </a:solidFill>
              </a:rPr>
              <a:t>The completion of the following screening tools is required, and staff must be trained to fidelity. In addition, staff must enter the screening results into the HV Data system and share the results with families and document the disposition of the referral in the database. Screening tools must be completed in their entirety to include the demographics and scoring pieces and follow the periodicity and/or model or curriculum requirements. </a:t>
            </a:r>
          </a:p>
          <a:p>
            <a:pPr lvl="2"/>
            <a:endParaRPr lang="en-US" sz="900" dirty="0"/>
          </a:p>
        </p:txBody>
      </p:sp>
      <p:sp>
        <p:nvSpPr>
          <p:cNvPr id="8" name="Rectangle: Rounded Corners 7">
            <a:extLst>
              <a:ext uri="{FF2B5EF4-FFF2-40B4-BE49-F238E27FC236}">
                <a16:creationId xmlns:a16="http://schemas.microsoft.com/office/drawing/2014/main" id="{30CA0D12-45F8-7AFE-991E-5EF3DA8C07BF}"/>
              </a:ext>
            </a:extLst>
          </p:cNvPr>
          <p:cNvSpPr/>
          <p:nvPr/>
        </p:nvSpPr>
        <p:spPr>
          <a:xfrm>
            <a:off x="9959811" y="6111253"/>
            <a:ext cx="1508289" cy="490193"/>
          </a:xfrm>
          <a:prstGeom prst="roundRect">
            <a:avLst/>
          </a:prstGeom>
          <a:solidFill>
            <a:srgbClr val="E48126">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1 of 2</a:t>
            </a:r>
          </a:p>
        </p:txBody>
      </p:sp>
      <p:sp>
        <p:nvSpPr>
          <p:cNvPr id="9" name="TextBox 8">
            <a:extLst>
              <a:ext uri="{FF2B5EF4-FFF2-40B4-BE49-F238E27FC236}">
                <a16:creationId xmlns:a16="http://schemas.microsoft.com/office/drawing/2014/main" id="{245102F2-3A6C-F58B-771D-800BD1C98C40}"/>
              </a:ext>
            </a:extLst>
          </p:cNvPr>
          <p:cNvSpPr txBox="1"/>
          <p:nvPr/>
        </p:nvSpPr>
        <p:spPr>
          <a:xfrm>
            <a:off x="5450681" y="286302"/>
            <a:ext cx="6540214" cy="1231106"/>
          </a:xfrm>
          <a:prstGeom prst="rect">
            <a:avLst/>
          </a:prstGeom>
          <a:noFill/>
        </p:spPr>
        <p:txBody>
          <a:bodyPr wrap="square">
            <a:spAutoFit/>
          </a:bodyPr>
          <a:lstStyle/>
          <a:p>
            <a:pPr>
              <a:buSzPct val="60000"/>
              <a:tabLst>
                <a:tab pos="914400" algn="l"/>
              </a:tabLst>
            </a:pPr>
            <a:r>
              <a:rPr lang="en-US" sz="2000" b="1">
                <a:solidFill>
                  <a:srgbClr val="064961"/>
                </a:solidFill>
              </a:rPr>
              <a:t>This standard determines tools and usage of state-approved screening processes, ongoing assessment and goal setting, referrals, follow-ups, and bridge to community resources. </a:t>
            </a:r>
          </a:p>
          <a:p>
            <a:pPr>
              <a:buSzPct val="60000"/>
              <a:tabLst>
                <a:tab pos="914400" algn="l"/>
              </a:tabLst>
            </a:pPr>
            <a:r>
              <a:rPr lang="en-US" sz="1400" i="1">
                <a:solidFill>
                  <a:srgbClr val="064961"/>
                </a:solidFill>
              </a:rPr>
              <a:t>4.1 Tools, Screenings and Curricula to Support Families  </a:t>
            </a:r>
          </a:p>
        </p:txBody>
      </p:sp>
      <p:sp>
        <p:nvSpPr>
          <p:cNvPr id="10" name="TextBox 9">
            <a:extLst>
              <a:ext uri="{FF2B5EF4-FFF2-40B4-BE49-F238E27FC236}">
                <a16:creationId xmlns:a16="http://schemas.microsoft.com/office/drawing/2014/main" id="{AC80B878-E797-7E1C-2B96-0F14F4FC0274}"/>
              </a:ext>
            </a:extLst>
          </p:cNvPr>
          <p:cNvSpPr txBox="1"/>
          <p:nvPr/>
        </p:nvSpPr>
        <p:spPr>
          <a:xfrm>
            <a:off x="280896" y="3450065"/>
            <a:ext cx="6333815" cy="2556084"/>
          </a:xfrm>
          <a:prstGeom prst="rect">
            <a:avLst/>
          </a:prstGeom>
          <a:noFill/>
        </p:spPr>
        <p:txBody>
          <a:bodyPr wrap="square" rtlCol="0">
            <a:spAutoFit/>
          </a:bodyPr>
          <a:lstStyle/>
          <a:p>
            <a:pPr marL="342900" indent="-342900">
              <a:lnSpc>
                <a:spcPct val="90000"/>
              </a:lnSpc>
              <a:spcBef>
                <a:spcPts val="500"/>
              </a:spcBef>
              <a:buClr>
                <a:schemeClr val="accent2"/>
              </a:buClr>
              <a:buSzPct val="100000"/>
              <a:buFont typeface="Arial" panose="020B0604020202020204" pitchFamily="34" charset="0"/>
              <a:buChar char="•"/>
            </a:pPr>
            <a:r>
              <a:rPr lang="en-US" dirty="0">
                <a:solidFill>
                  <a:srgbClr val="064961"/>
                </a:solidFill>
              </a:rPr>
              <a:t>Edinburgh Postnatal Depression Scale (EPDS) (prenatal to 12 months) or the Patient Health Questionnaire 9 (PHQ-9) (not dependent on age, and may be used with fathers, grandparents, foster parents, etc.) </a:t>
            </a:r>
          </a:p>
          <a:p>
            <a:pPr marL="342900" indent="-342900">
              <a:lnSpc>
                <a:spcPct val="90000"/>
              </a:lnSpc>
              <a:spcBef>
                <a:spcPts val="500"/>
              </a:spcBef>
              <a:buClr>
                <a:schemeClr val="accent2"/>
              </a:buClr>
              <a:buSzPct val="100000"/>
              <a:buFont typeface="Arial" panose="020B0604020202020204" pitchFamily="34" charset="0"/>
              <a:buChar char="•"/>
            </a:pPr>
            <a:r>
              <a:rPr lang="en-US" dirty="0">
                <a:solidFill>
                  <a:srgbClr val="064961"/>
                </a:solidFill>
              </a:rPr>
              <a:t>Ages and Stages Questionnaire (ASQ-3)</a:t>
            </a:r>
          </a:p>
          <a:p>
            <a:pPr marL="342900" indent="-342900">
              <a:lnSpc>
                <a:spcPct val="90000"/>
              </a:lnSpc>
              <a:spcBef>
                <a:spcPts val="500"/>
              </a:spcBef>
              <a:buClr>
                <a:schemeClr val="accent2"/>
              </a:buClr>
              <a:buSzPct val="100000"/>
              <a:buFont typeface="Arial" panose="020B0604020202020204" pitchFamily="34" charset="0"/>
              <a:buChar char="•"/>
            </a:pPr>
            <a:r>
              <a:rPr lang="en-US" dirty="0">
                <a:solidFill>
                  <a:srgbClr val="064961"/>
                </a:solidFill>
              </a:rPr>
              <a:t>Ages and Stages Questionnaire: Social /Emotional (ASQ-SE)</a:t>
            </a:r>
          </a:p>
          <a:p>
            <a:pPr marL="342900" indent="-342900">
              <a:lnSpc>
                <a:spcPct val="90000"/>
              </a:lnSpc>
              <a:spcBef>
                <a:spcPts val="500"/>
              </a:spcBef>
              <a:buClr>
                <a:schemeClr val="accent2"/>
              </a:buClr>
              <a:buSzPct val="100000"/>
              <a:buFont typeface="Arial" panose="020B0604020202020204" pitchFamily="34" charset="0"/>
              <a:buChar char="•"/>
            </a:pPr>
            <a:r>
              <a:rPr lang="en-US" dirty="0">
                <a:solidFill>
                  <a:srgbClr val="064961"/>
                </a:solidFill>
              </a:rPr>
              <a:t>Interpersonal Violence Screening Tools: Relationship Assessment Tool (RAT) or /Hurt-Insult-Threaten-Scream (HITS)</a:t>
            </a:r>
          </a:p>
          <a:p>
            <a:endParaRPr lang="en-US" dirty="0"/>
          </a:p>
        </p:txBody>
      </p:sp>
      <p:sp>
        <p:nvSpPr>
          <p:cNvPr id="11" name="TextBox 10">
            <a:extLst>
              <a:ext uri="{FF2B5EF4-FFF2-40B4-BE49-F238E27FC236}">
                <a16:creationId xmlns:a16="http://schemas.microsoft.com/office/drawing/2014/main" id="{31F986D3-6101-A4BB-14D1-0A515B399D79}"/>
              </a:ext>
            </a:extLst>
          </p:cNvPr>
          <p:cNvSpPr txBox="1"/>
          <p:nvPr/>
        </p:nvSpPr>
        <p:spPr>
          <a:xfrm>
            <a:off x="6718300" y="3482125"/>
            <a:ext cx="5473700" cy="2491964"/>
          </a:xfrm>
          <a:prstGeom prst="rect">
            <a:avLst/>
          </a:prstGeom>
          <a:noFill/>
        </p:spPr>
        <p:txBody>
          <a:bodyPr wrap="square" rtlCol="0">
            <a:spAutoFit/>
          </a:bodyPr>
          <a:lstStyle/>
          <a:p>
            <a:pPr marL="342900" indent="-342900">
              <a:lnSpc>
                <a:spcPct val="90000"/>
              </a:lnSpc>
              <a:spcBef>
                <a:spcPts val="500"/>
              </a:spcBef>
              <a:buClr>
                <a:schemeClr val="accent2"/>
              </a:buClr>
              <a:buSzPct val="100000"/>
              <a:buFont typeface="Arial" panose="020B0604020202020204" pitchFamily="34" charset="0"/>
              <a:buChar char="•"/>
            </a:pPr>
            <a:r>
              <a:rPr lang="en-US" dirty="0">
                <a:solidFill>
                  <a:srgbClr val="064961"/>
                </a:solidFill>
              </a:rPr>
              <a:t>Parenting Interactions with Children: Checklist of Observations Linked to Outcomes (PICCOLO)/ Dyadic Assessment of Naturalistic Caregiver-child Experiences (DANCE) or other approved tool/screening as determined by ECECD</a:t>
            </a:r>
          </a:p>
          <a:p>
            <a:pPr marL="342900" indent="-342900">
              <a:lnSpc>
                <a:spcPct val="90000"/>
              </a:lnSpc>
              <a:spcBef>
                <a:spcPts val="500"/>
              </a:spcBef>
              <a:buClr>
                <a:schemeClr val="accent2"/>
              </a:buClr>
              <a:buSzPct val="100000"/>
              <a:buFont typeface="Arial" panose="020B0604020202020204" pitchFamily="34" charset="0"/>
              <a:buChar char="•"/>
            </a:pPr>
            <a:r>
              <a:rPr lang="en-US" dirty="0">
                <a:solidFill>
                  <a:srgbClr val="064961"/>
                </a:solidFill>
              </a:rPr>
              <a:t>Maternal Adult and Child Health Questionnaires (MCH)</a:t>
            </a:r>
          </a:p>
          <a:p>
            <a:pPr marL="342900" indent="-342900">
              <a:lnSpc>
                <a:spcPct val="90000"/>
              </a:lnSpc>
              <a:spcBef>
                <a:spcPts val="500"/>
              </a:spcBef>
              <a:buClr>
                <a:schemeClr val="accent2"/>
              </a:buClr>
              <a:buSzPct val="100000"/>
              <a:buFont typeface="Arial" panose="020B0604020202020204" pitchFamily="34" charset="0"/>
              <a:buChar char="•"/>
            </a:pPr>
            <a:r>
              <a:rPr lang="en-US" dirty="0">
                <a:solidFill>
                  <a:srgbClr val="064961"/>
                </a:solidFill>
              </a:rPr>
              <a:t> Any other tool as determined by ECECD</a:t>
            </a:r>
          </a:p>
          <a:p>
            <a:endParaRPr lang="en-US" dirty="0"/>
          </a:p>
        </p:txBody>
      </p:sp>
      <p:cxnSp>
        <p:nvCxnSpPr>
          <p:cNvPr id="13" name="Straight Connector 12">
            <a:extLst>
              <a:ext uri="{FF2B5EF4-FFF2-40B4-BE49-F238E27FC236}">
                <a16:creationId xmlns:a16="http://schemas.microsoft.com/office/drawing/2014/main" id="{ABF6BED6-074F-8B15-74AA-186DD293D7BB}"/>
              </a:ext>
            </a:extLst>
          </p:cNvPr>
          <p:cNvCxnSpPr>
            <a:cxnSpLocks/>
          </p:cNvCxnSpPr>
          <p:nvPr/>
        </p:nvCxnSpPr>
        <p:spPr>
          <a:xfrm>
            <a:off x="4972050" y="385763"/>
            <a:ext cx="0" cy="994033"/>
          </a:xfrm>
          <a:prstGeom prst="line">
            <a:avLst/>
          </a:prstGeom>
          <a:ln w="19050"/>
        </p:spPr>
        <p:style>
          <a:lnRef idx="1">
            <a:schemeClr val="accent4"/>
          </a:lnRef>
          <a:fillRef idx="0">
            <a:schemeClr val="accent4"/>
          </a:fillRef>
          <a:effectRef idx="0">
            <a:schemeClr val="accent4"/>
          </a:effectRef>
          <a:fontRef idx="minor">
            <a:schemeClr val="tx1"/>
          </a:fontRef>
        </p:style>
      </p:cxnSp>
    </p:spTree>
    <p:custDataLst>
      <p:tags r:id="rId1"/>
    </p:custDataLst>
    <p:extLst>
      <p:ext uri="{BB962C8B-B14F-4D97-AF65-F5344CB8AC3E}">
        <p14:creationId xmlns:p14="http://schemas.microsoft.com/office/powerpoint/2010/main" val="37185874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D2DB940-012C-7532-DDEA-BE10EE48F323}"/>
              </a:ext>
            </a:extLst>
          </p:cNvPr>
          <p:cNvSpPr>
            <a:spLocks noGrp="1"/>
          </p:cNvSpPr>
          <p:nvPr>
            <p:ph type="sldNum" idx="12"/>
          </p:nvPr>
        </p:nvSpPr>
        <p:spPr/>
        <p:txBody>
          <a:bodyPr/>
          <a:lstStyle/>
          <a:p>
            <a:fld id="{6070CD8A-B08E-024A-ABDE-9439F4030BF1}" type="slidenum">
              <a:rPr lang="en-US" smtClean="0"/>
              <a:t>4</a:t>
            </a:fld>
            <a:endParaRPr lang="en-US"/>
          </a:p>
        </p:txBody>
      </p:sp>
      <p:sp>
        <p:nvSpPr>
          <p:cNvPr id="5" name="Date Placeholder 4">
            <a:extLst>
              <a:ext uri="{FF2B5EF4-FFF2-40B4-BE49-F238E27FC236}">
                <a16:creationId xmlns:a16="http://schemas.microsoft.com/office/drawing/2014/main" id="{5B8E79AB-B650-FDA2-B194-755031EC4373}"/>
              </a:ext>
            </a:extLst>
          </p:cNvPr>
          <p:cNvSpPr>
            <a:spLocks noGrp="1"/>
          </p:cNvSpPr>
          <p:nvPr>
            <p:ph type="dt" idx="10"/>
          </p:nvPr>
        </p:nvSpPr>
        <p:spPr/>
        <p:txBody>
          <a:bodyPr/>
          <a:lstStyle/>
          <a:p>
            <a:fld id="{821D812D-43BA-4BDE-90D7-67C53374FBCF}" type="datetime1">
              <a:rPr lang="en-US" smtClean="0"/>
              <a:t>9/8/2023</a:t>
            </a:fld>
            <a:endParaRPr lang="en-US"/>
          </a:p>
        </p:txBody>
      </p:sp>
      <p:sp>
        <p:nvSpPr>
          <p:cNvPr id="7" name="TextBox 6">
            <a:extLst>
              <a:ext uri="{FF2B5EF4-FFF2-40B4-BE49-F238E27FC236}">
                <a16:creationId xmlns:a16="http://schemas.microsoft.com/office/drawing/2014/main" id="{9A4A5E85-35C9-2737-8535-277161FC3F3D}"/>
              </a:ext>
            </a:extLst>
          </p:cNvPr>
          <p:cNvSpPr txBox="1"/>
          <p:nvPr/>
        </p:nvSpPr>
        <p:spPr>
          <a:xfrm>
            <a:off x="304792" y="3270431"/>
            <a:ext cx="4893480" cy="2626360"/>
          </a:xfrm>
          <a:prstGeom prst="rect">
            <a:avLst/>
          </a:prstGeom>
          <a:noFill/>
        </p:spPr>
        <p:txBody>
          <a:bodyPr wrap="square" rtlCol="0">
            <a:spAutoFit/>
          </a:bodyPr>
          <a:lstStyle/>
          <a:p>
            <a:r>
              <a:rPr lang="en-US" sz="2000" b="1" dirty="0">
                <a:solidFill>
                  <a:schemeClr val="accent2"/>
                </a:solidFill>
              </a:rPr>
              <a:t>4.1.b  </a:t>
            </a:r>
            <a:r>
              <a:rPr lang="en-US" sz="2000" dirty="0">
                <a:solidFill>
                  <a:srgbClr val="064961"/>
                </a:solidFill>
              </a:rPr>
              <a:t>Other identified curricula and training to support families  </a:t>
            </a:r>
          </a:p>
          <a:p>
            <a:endParaRPr lang="en-US" sz="900" dirty="0">
              <a:solidFill>
                <a:srgbClr val="064961"/>
              </a:solidFill>
            </a:endParaRPr>
          </a:p>
          <a:p>
            <a:pPr marL="342900" lvl="1" indent="-342900">
              <a:lnSpc>
                <a:spcPct val="90000"/>
              </a:lnSpc>
              <a:spcBef>
                <a:spcPts val="500"/>
              </a:spcBef>
              <a:buClr>
                <a:schemeClr val="accent2"/>
              </a:buClr>
              <a:buSzPct val="100000"/>
              <a:buFont typeface="Arial" panose="020B0604020202020204" pitchFamily="34" charset="0"/>
              <a:buChar char="•"/>
            </a:pPr>
            <a:r>
              <a:rPr lang="en-US" dirty="0">
                <a:solidFill>
                  <a:srgbClr val="064961"/>
                </a:solidFill>
              </a:rPr>
              <a:t>Mothers and Babies to support Maternal Depression</a:t>
            </a:r>
          </a:p>
          <a:p>
            <a:pPr marL="342900" lvl="1" indent="-342900">
              <a:lnSpc>
                <a:spcPct val="90000"/>
              </a:lnSpc>
              <a:spcBef>
                <a:spcPts val="500"/>
              </a:spcBef>
              <a:buClr>
                <a:schemeClr val="accent2"/>
              </a:buClr>
              <a:buSzPct val="100000"/>
              <a:buFont typeface="Arial" panose="020B0604020202020204" pitchFamily="34" charset="0"/>
              <a:buChar char="•"/>
            </a:pPr>
            <a:r>
              <a:rPr lang="en-US" dirty="0">
                <a:solidFill>
                  <a:srgbClr val="064961"/>
                </a:solidFill>
              </a:rPr>
              <a:t>Facilitated Attunement Training </a:t>
            </a:r>
          </a:p>
          <a:p>
            <a:pPr marL="342900" lvl="1" indent="-342900">
              <a:lnSpc>
                <a:spcPct val="90000"/>
              </a:lnSpc>
              <a:spcBef>
                <a:spcPts val="500"/>
              </a:spcBef>
              <a:buClr>
                <a:schemeClr val="accent2"/>
              </a:buClr>
              <a:buSzPct val="100000"/>
              <a:buFont typeface="Arial" panose="020B0604020202020204" pitchFamily="34" charset="0"/>
              <a:buChar char="•"/>
            </a:pPr>
            <a:r>
              <a:rPr lang="en-US" dirty="0">
                <a:solidFill>
                  <a:srgbClr val="064961"/>
                </a:solidFill>
              </a:rPr>
              <a:t>Circle of Security</a:t>
            </a:r>
          </a:p>
          <a:p>
            <a:pPr marL="342900" lvl="1" indent="-342900">
              <a:lnSpc>
                <a:spcPct val="90000"/>
              </a:lnSpc>
              <a:spcBef>
                <a:spcPts val="500"/>
              </a:spcBef>
              <a:buClr>
                <a:schemeClr val="accent2"/>
              </a:buClr>
              <a:buSzPct val="100000"/>
              <a:buFont typeface="Arial" panose="020B0604020202020204" pitchFamily="34" charset="0"/>
              <a:buChar char="•"/>
            </a:pPr>
            <a:r>
              <a:rPr lang="en-US" dirty="0">
                <a:solidFill>
                  <a:srgbClr val="064961"/>
                </a:solidFill>
              </a:rPr>
              <a:t>Any other curricula as determined by ECECD</a:t>
            </a:r>
          </a:p>
          <a:p>
            <a:endParaRPr lang="en-US" dirty="0"/>
          </a:p>
        </p:txBody>
      </p:sp>
      <p:sp>
        <p:nvSpPr>
          <p:cNvPr id="8" name="Rectangle: Rounded Corners 7">
            <a:extLst>
              <a:ext uri="{FF2B5EF4-FFF2-40B4-BE49-F238E27FC236}">
                <a16:creationId xmlns:a16="http://schemas.microsoft.com/office/drawing/2014/main" id="{30CA0D12-45F8-7AFE-991E-5EF3DA8C07BF}"/>
              </a:ext>
            </a:extLst>
          </p:cNvPr>
          <p:cNvSpPr/>
          <p:nvPr/>
        </p:nvSpPr>
        <p:spPr>
          <a:xfrm>
            <a:off x="3217412" y="6111253"/>
            <a:ext cx="1508289" cy="490193"/>
          </a:xfrm>
          <a:prstGeom prst="roundRect">
            <a:avLst/>
          </a:prstGeom>
          <a:solidFill>
            <a:srgbClr val="E48126">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 of 2</a:t>
            </a:r>
          </a:p>
        </p:txBody>
      </p:sp>
      <p:sp>
        <p:nvSpPr>
          <p:cNvPr id="10" name="Title 1">
            <a:extLst>
              <a:ext uri="{FF2B5EF4-FFF2-40B4-BE49-F238E27FC236}">
                <a16:creationId xmlns:a16="http://schemas.microsoft.com/office/drawing/2014/main" id="{E33B227C-F5DA-5394-DC50-993BB1EA2391}"/>
              </a:ext>
            </a:extLst>
          </p:cNvPr>
          <p:cNvSpPr>
            <a:spLocks noGrp="1"/>
          </p:cNvSpPr>
          <p:nvPr>
            <p:ph type="title"/>
          </p:nvPr>
        </p:nvSpPr>
        <p:spPr>
          <a:xfrm>
            <a:off x="330986" y="598700"/>
            <a:ext cx="4276733" cy="781096"/>
          </a:xfrm>
        </p:spPr>
        <p:txBody>
          <a:bodyPr anchor="b">
            <a:normAutofit fontScale="90000"/>
          </a:bodyPr>
          <a:lstStyle/>
          <a:p>
            <a:r>
              <a:rPr lang="en-US" sz="3100" i="1"/>
              <a:t>Home Visiting Standard 4 </a:t>
            </a:r>
            <a:br>
              <a:rPr lang="en-US" sz="3100" b="1"/>
            </a:br>
            <a:r>
              <a:rPr lang="en-US" sz="4400" b="1"/>
              <a:t>Family Goal Setting</a:t>
            </a:r>
            <a:endParaRPr lang="en-US" b="1"/>
          </a:p>
        </p:txBody>
      </p:sp>
      <p:sp>
        <p:nvSpPr>
          <p:cNvPr id="11" name="TextBox 10">
            <a:extLst>
              <a:ext uri="{FF2B5EF4-FFF2-40B4-BE49-F238E27FC236}">
                <a16:creationId xmlns:a16="http://schemas.microsoft.com/office/drawing/2014/main" id="{3267E231-5284-00AE-04C2-86ED90987C19}"/>
              </a:ext>
            </a:extLst>
          </p:cNvPr>
          <p:cNvSpPr txBox="1"/>
          <p:nvPr/>
        </p:nvSpPr>
        <p:spPr>
          <a:xfrm>
            <a:off x="304792" y="1623684"/>
            <a:ext cx="5131601" cy="1538883"/>
          </a:xfrm>
          <a:prstGeom prst="rect">
            <a:avLst/>
          </a:prstGeom>
          <a:noFill/>
        </p:spPr>
        <p:txBody>
          <a:bodyPr wrap="square">
            <a:spAutoFit/>
          </a:bodyPr>
          <a:lstStyle/>
          <a:p>
            <a:pPr>
              <a:buSzPct val="60000"/>
              <a:tabLst>
                <a:tab pos="914400" algn="l"/>
              </a:tabLst>
            </a:pPr>
            <a:r>
              <a:rPr lang="en-US" sz="2000" b="1" dirty="0">
                <a:solidFill>
                  <a:srgbClr val="064961"/>
                </a:solidFill>
              </a:rPr>
              <a:t>This standard determines tools and usage of state-approved screening processes, ongoing assessment and goal setting, referrals, follow-ups, and bridge to community resources. </a:t>
            </a:r>
          </a:p>
          <a:p>
            <a:pPr>
              <a:buSzPct val="60000"/>
              <a:tabLst>
                <a:tab pos="914400" algn="l"/>
              </a:tabLst>
            </a:pPr>
            <a:r>
              <a:rPr lang="en-US" sz="1400" i="1" dirty="0">
                <a:solidFill>
                  <a:srgbClr val="064961"/>
                </a:solidFill>
              </a:rPr>
              <a:t>4.1 Tools, Screenings and Curricula to Support Families  </a:t>
            </a:r>
          </a:p>
        </p:txBody>
      </p:sp>
      <p:cxnSp>
        <p:nvCxnSpPr>
          <p:cNvPr id="12" name="Straight Connector 11">
            <a:extLst>
              <a:ext uri="{FF2B5EF4-FFF2-40B4-BE49-F238E27FC236}">
                <a16:creationId xmlns:a16="http://schemas.microsoft.com/office/drawing/2014/main" id="{54296438-5C9D-DB8D-B1E8-6C79B161C22D}"/>
              </a:ext>
            </a:extLst>
          </p:cNvPr>
          <p:cNvCxnSpPr>
            <a:cxnSpLocks/>
          </p:cNvCxnSpPr>
          <p:nvPr/>
        </p:nvCxnSpPr>
        <p:spPr>
          <a:xfrm>
            <a:off x="4972050" y="385763"/>
            <a:ext cx="0" cy="994033"/>
          </a:xfrm>
          <a:prstGeom prst="line">
            <a:avLst/>
          </a:prstGeom>
          <a:ln w="19050"/>
        </p:spPr>
        <p:style>
          <a:lnRef idx="1">
            <a:schemeClr val="accent4"/>
          </a:lnRef>
          <a:fillRef idx="0">
            <a:schemeClr val="accent4"/>
          </a:fillRef>
          <a:effectRef idx="0">
            <a:schemeClr val="accent4"/>
          </a:effectRef>
          <a:fontRef idx="minor">
            <a:schemeClr val="tx1"/>
          </a:fontRef>
        </p:style>
      </p:cxnSp>
      <p:pic>
        <p:nvPicPr>
          <p:cNvPr id="14" name="Picture 13" descr="A person and a child playing with colorful balls&#10;&#10;Description automatically generated">
            <a:extLst>
              <a:ext uri="{FF2B5EF4-FFF2-40B4-BE49-F238E27FC236}">
                <a16:creationId xmlns:a16="http://schemas.microsoft.com/office/drawing/2014/main" id="{30457CF8-89AC-40F7-3C53-F3AA08A0260F}"/>
              </a:ext>
            </a:extLst>
          </p:cNvPr>
          <p:cNvPicPr>
            <a:picLocks noChangeAspect="1"/>
          </p:cNvPicPr>
          <p:nvPr/>
        </p:nvPicPr>
        <p:blipFill rotWithShape="1">
          <a:blip r:embed="rId4"/>
          <a:srcRect l="24280" r="8978"/>
          <a:stretch/>
        </p:blipFill>
        <p:spPr>
          <a:xfrm>
            <a:off x="5622229" y="0"/>
            <a:ext cx="6865155" cy="6858000"/>
          </a:xfrm>
          <a:prstGeom prst="rect">
            <a:avLst/>
          </a:prstGeom>
        </p:spPr>
      </p:pic>
    </p:spTree>
    <p:custDataLst>
      <p:tags r:id="rId1"/>
    </p:custDataLst>
    <p:extLst>
      <p:ext uri="{BB962C8B-B14F-4D97-AF65-F5344CB8AC3E}">
        <p14:creationId xmlns:p14="http://schemas.microsoft.com/office/powerpoint/2010/main" val="1894619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D2DB940-012C-7532-DDEA-BE10EE48F323}"/>
              </a:ext>
            </a:extLst>
          </p:cNvPr>
          <p:cNvSpPr>
            <a:spLocks noGrp="1"/>
          </p:cNvSpPr>
          <p:nvPr>
            <p:ph type="sldNum" idx="12"/>
          </p:nvPr>
        </p:nvSpPr>
        <p:spPr/>
        <p:txBody>
          <a:bodyPr/>
          <a:lstStyle/>
          <a:p>
            <a:fld id="{6070CD8A-B08E-024A-ABDE-9439F4030BF1}" type="slidenum">
              <a:rPr lang="en-US" smtClean="0"/>
              <a:t>5</a:t>
            </a:fld>
            <a:endParaRPr lang="en-US"/>
          </a:p>
        </p:txBody>
      </p:sp>
      <p:sp>
        <p:nvSpPr>
          <p:cNvPr id="5" name="Date Placeholder 4">
            <a:extLst>
              <a:ext uri="{FF2B5EF4-FFF2-40B4-BE49-F238E27FC236}">
                <a16:creationId xmlns:a16="http://schemas.microsoft.com/office/drawing/2014/main" id="{5B8E79AB-B650-FDA2-B194-755031EC4373}"/>
              </a:ext>
            </a:extLst>
          </p:cNvPr>
          <p:cNvSpPr>
            <a:spLocks noGrp="1"/>
          </p:cNvSpPr>
          <p:nvPr>
            <p:ph type="dt" idx="10"/>
          </p:nvPr>
        </p:nvSpPr>
        <p:spPr/>
        <p:txBody>
          <a:bodyPr/>
          <a:lstStyle/>
          <a:p>
            <a:fld id="{821D812D-43BA-4BDE-90D7-67C53374FBCF}" type="datetime1">
              <a:rPr lang="en-US" smtClean="0"/>
              <a:t>9/8/2023</a:t>
            </a:fld>
            <a:endParaRPr lang="en-US"/>
          </a:p>
        </p:txBody>
      </p:sp>
      <p:sp>
        <p:nvSpPr>
          <p:cNvPr id="7" name="TextBox 6">
            <a:extLst>
              <a:ext uri="{FF2B5EF4-FFF2-40B4-BE49-F238E27FC236}">
                <a16:creationId xmlns:a16="http://schemas.microsoft.com/office/drawing/2014/main" id="{9A4A5E85-35C9-2737-8535-277161FC3F3D}"/>
              </a:ext>
            </a:extLst>
          </p:cNvPr>
          <p:cNvSpPr txBox="1"/>
          <p:nvPr/>
        </p:nvSpPr>
        <p:spPr>
          <a:xfrm>
            <a:off x="266693" y="1772722"/>
            <a:ext cx="6844513" cy="4319131"/>
          </a:xfrm>
          <a:prstGeom prst="rect">
            <a:avLst/>
          </a:prstGeom>
          <a:noFill/>
        </p:spPr>
        <p:txBody>
          <a:bodyPr wrap="square" rtlCol="0">
            <a:spAutoFit/>
          </a:bodyPr>
          <a:lstStyle/>
          <a:p>
            <a:pPr marL="571500" lvl="0" indent="-342900">
              <a:spcBef>
                <a:spcPts val="1000"/>
              </a:spcBef>
              <a:buClr>
                <a:srgbClr val="E48126"/>
              </a:buClr>
              <a:buFont typeface="Arial" panose="020B0604020202020204" pitchFamily="34" charset="0"/>
              <a:buChar char="•"/>
            </a:pPr>
            <a:r>
              <a:rPr lang="en-US" sz="2000" b="1" dirty="0">
                <a:solidFill>
                  <a:srgbClr val="229787"/>
                </a:solidFill>
              </a:rPr>
              <a:t>Mother: </a:t>
            </a:r>
            <a:r>
              <a:rPr lang="en-US" sz="2000" dirty="0">
                <a:solidFill>
                  <a:srgbClr val="064961"/>
                </a:solidFill>
              </a:rPr>
              <a:t>It can lead to chronic depressive disorder if not treated on time. Even if treated, PPD can be a risk for future episodes of major depression.</a:t>
            </a:r>
          </a:p>
          <a:p>
            <a:pPr marL="571500" lvl="0" indent="-342900">
              <a:spcBef>
                <a:spcPts val="1000"/>
              </a:spcBef>
              <a:buClr>
                <a:srgbClr val="E48126"/>
              </a:buClr>
              <a:buFont typeface="Arial" panose="020B0604020202020204" pitchFamily="34" charset="0"/>
              <a:buChar char="•"/>
            </a:pPr>
            <a:r>
              <a:rPr lang="en-US" sz="2000" b="1" dirty="0">
                <a:solidFill>
                  <a:srgbClr val="229787"/>
                </a:solidFill>
              </a:rPr>
              <a:t>Father: </a:t>
            </a:r>
            <a:r>
              <a:rPr lang="en-US" sz="2000" dirty="0">
                <a:solidFill>
                  <a:srgbClr val="064961"/>
                </a:solidFill>
              </a:rPr>
              <a:t>This can be a precipitating factor for depression in the father as this will be a stressful event for the entire family.</a:t>
            </a:r>
          </a:p>
          <a:p>
            <a:pPr marL="571500" lvl="0" indent="-342900">
              <a:spcBef>
                <a:spcPts val="1000"/>
              </a:spcBef>
              <a:buClr>
                <a:srgbClr val="E48126"/>
              </a:buClr>
              <a:buFont typeface="Arial" panose="020B0604020202020204" pitchFamily="34" charset="0"/>
              <a:buChar char="•"/>
            </a:pPr>
            <a:r>
              <a:rPr lang="en-US" sz="2000" b="1" dirty="0">
                <a:solidFill>
                  <a:srgbClr val="229787"/>
                </a:solidFill>
              </a:rPr>
              <a:t>Infant: </a:t>
            </a:r>
            <a:r>
              <a:rPr lang="en-US" sz="2000" dirty="0">
                <a:solidFill>
                  <a:srgbClr val="064961"/>
                </a:solidFill>
              </a:rPr>
              <a:t>Children of mothers who have untreated depression can develop behavioral and emotional problems. More commonly seen are delays in language development. They can also suffer from sleeping problems, eating difficulties, excessive crying, and attention-deficit/hyperactivity disorder (ADHD).</a:t>
            </a:r>
          </a:p>
          <a:p>
            <a:endParaRPr lang="en-US" dirty="0"/>
          </a:p>
        </p:txBody>
      </p:sp>
      <p:sp>
        <p:nvSpPr>
          <p:cNvPr id="8" name="Title 7">
            <a:extLst>
              <a:ext uri="{FF2B5EF4-FFF2-40B4-BE49-F238E27FC236}">
                <a16:creationId xmlns:a16="http://schemas.microsoft.com/office/drawing/2014/main" id="{37819B2A-9FB4-4B21-0254-CFF388E8D43F}"/>
              </a:ext>
            </a:extLst>
          </p:cNvPr>
          <p:cNvSpPr>
            <a:spLocks noGrp="1"/>
          </p:cNvSpPr>
          <p:nvPr>
            <p:ph type="title"/>
          </p:nvPr>
        </p:nvSpPr>
        <p:spPr>
          <a:xfrm>
            <a:off x="460154" y="713485"/>
            <a:ext cx="5183409" cy="1059237"/>
          </a:xfrm>
        </p:spPr>
        <p:txBody>
          <a:bodyPr>
            <a:normAutofit fontScale="90000"/>
          </a:bodyPr>
          <a:lstStyle/>
          <a:p>
            <a:r>
              <a:rPr lang="en-US" sz="4400" b="1"/>
              <a:t>Complications </a:t>
            </a:r>
            <a:r>
              <a:rPr lang="en-US" sz="4400" i="1"/>
              <a:t>of</a:t>
            </a:r>
            <a:r>
              <a:rPr lang="en-US" sz="4400" b="1"/>
              <a:t> Depression </a:t>
            </a:r>
            <a:r>
              <a:rPr lang="en-US" sz="4400" i="1"/>
              <a:t>on a</a:t>
            </a:r>
            <a:r>
              <a:rPr lang="en-US" sz="4400" b="1"/>
              <a:t> Family</a:t>
            </a:r>
            <a:br>
              <a:rPr lang="en-US" sz="2800" b="1">
                <a:solidFill>
                  <a:srgbClr val="229787"/>
                </a:solidFill>
              </a:rPr>
            </a:br>
            <a:endParaRPr lang="en-US"/>
          </a:p>
        </p:txBody>
      </p:sp>
      <p:pic>
        <p:nvPicPr>
          <p:cNvPr id="3" name="Picture 2" descr="A person and person with a baby on their shoulders&#10;&#10;Description automatically generated">
            <a:extLst>
              <a:ext uri="{FF2B5EF4-FFF2-40B4-BE49-F238E27FC236}">
                <a16:creationId xmlns:a16="http://schemas.microsoft.com/office/drawing/2014/main" id="{95958C4E-4411-668A-A06F-64B3D83E8A33}"/>
              </a:ext>
            </a:extLst>
          </p:cNvPr>
          <p:cNvPicPr>
            <a:picLocks noChangeAspect="1"/>
          </p:cNvPicPr>
          <p:nvPr/>
        </p:nvPicPr>
        <p:blipFill>
          <a:blip r:embed="rId4"/>
          <a:stretch>
            <a:fillRect/>
          </a:stretch>
        </p:blipFill>
        <p:spPr>
          <a:xfrm>
            <a:off x="7777163" y="0"/>
            <a:ext cx="4572000" cy="6858000"/>
          </a:xfrm>
          <a:prstGeom prst="rect">
            <a:avLst/>
          </a:prstGeom>
        </p:spPr>
      </p:pic>
    </p:spTree>
    <p:custDataLst>
      <p:tags r:id="rId1"/>
    </p:custDataLst>
    <p:extLst>
      <p:ext uri="{BB962C8B-B14F-4D97-AF65-F5344CB8AC3E}">
        <p14:creationId xmlns:p14="http://schemas.microsoft.com/office/powerpoint/2010/main" val="1480162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D2DB940-012C-7532-DDEA-BE10EE48F323}"/>
              </a:ext>
            </a:extLst>
          </p:cNvPr>
          <p:cNvSpPr>
            <a:spLocks noGrp="1"/>
          </p:cNvSpPr>
          <p:nvPr>
            <p:ph type="sldNum" idx="12"/>
          </p:nvPr>
        </p:nvSpPr>
        <p:spPr/>
        <p:txBody>
          <a:bodyPr/>
          <a:lstStyle/>
          <a:p>
            <a:fld id="{6070CD8A-B08E-024A-ABDE-9439F4030BF1}" type="slidenum">
              <a:rPr lang="en-US" smtClean="0"/>
              <a:t>6</a:t>
            </a:fld>
            <a:endParaRPr lang="en-US"/>
          </a:p>
        </p:txBody>
      </p:sp>
      <p:sp>
        <p:nvSpPr>
          <p:cNvPr id="5" name="Date Placeholder 4">
            <a:extLst>
              <a:ext uri="{FF2B5EF4-FFF2-40B4-BE49-F238E27FC236}">
                <a16:creationId xmlns:a16="http://schemas.microsoft.com/office/drawing/2014/main" id="{5B8E79AB-B650-FDA2-B194-755031EC4373}"/>
              </a:ext>
            </a:extLst>
          </p:cNvPr>
          <p:cNvSpPr>
            <a:spLocks noGrp="1"/>
          </p:cNvSpPr>
          <p:nvPr>
            <p:ph type="dt" idx="10"/>
          </p:nvPr>
        </p:nvSpPr>
        <p:spPr/>
        <p:txBody>
          <a:bodyPr/>
          <a:lstStyle/>
          <a:p>
            <a:fld id="{821D812D-43BA-4BDE-90D7-67C53374FBCF}" type="datetime1">
              <a:rPr lang="en-US" smtClean="0"/>
              <a:t>9/8/2023</a:t>
            </a:fld>
            <a:endParaRPr lang="en-US"/>
          </a:p>
        </p:txBody>
      </p:sp>
      <p:sp>
        <p:nvSpPr>
          <p:cNvPr id="7" name="TextBox 6">
            <a:extLst>
              <a:ext uri="{FF2B5EF4-FFF2-40B4-BE49-F238E27FC236}">
                <a16:creationId xmlns:a16="http://schemas.microsoft.com/office/drawing/2014/main" id="{9A4A5E85-35C9-2737-8535-277161FC3F3D}"/>
              </a:ext>
            </a:extLst>
          </p:cNvPr>
          <p:cNvSpPr txBox="1"/>
          <p:nvPr/>
        </p:nvSpPr>
        <p:spPr>
          <a:xfrm>
            <a:off x="330988" y="1429823"/>
            <a:ext cx="7598576" cy="4636141"/>
          </a:xfrm>
          <a:prstGeom prst="rect">
            <a:avLst/>
          </a:prstGeom>
          <a:noFill/>
        </p:spPr>
        <p:txBody>
          <a:bodyPr wrap="square" rtlCol="0">
            <a:spAutoFit/>
          </a:bodyPr>
          <a:lstStyle/>
          <a:p>
            <a:pPr marL="228600" indent="-228600">
              <a:lnSpc>
                <a:spcPct val="90000"/>
              </a:lnSpc>
              <a:spcBef>
                <a:spcPts val="1000"/>
              </a:spcBef>
              <a:buClr>
                <a:srgbClr val="E48126"/>
              </a:buClr>
              <a:buFont typeface="Arial" panose="020B0604020202020204" pitchFamily="34" charset="0"/>
              <a:buChar char="•"/>
            </a:pPr>
            <a:r>
              <a:rPr lang="en-US" sz="2000">
                <a:solidFill>
                  <a:srgbClr val="064961"/>
                </a:solidFill>
              </a:rPr>
              <a:t>The PHQ-9 is a multipurpose instrument for screening, monitoring and measuring the severity of depression</a:t>
            </a:r>
          </a:p>
          <a:p>
            <a:pPr marL="228600" indent="-228600">
              <a:lnSpc>
                <a:spcPct val="90000"/>
              </a:lnSpc>
              <a:spcBef>
                <a:spcPts val="1000"/>
              </a:spcBef>
              <a:buClr>
                <a:srgbClr val="E48126"/>
              </a:buClr>
              <a:buFont typeface="Arial" panose="020B0604020202020204" pitchFamily="34" charset="0"/>
              <a:buChar char="•"/>
            </a:pPr>
            <a:r>
              <a:rPr lang="en-US" sz="2000">
                <a:solidFill>
                  <a:srgbClr val="064961"/>
                </a:solidFill>
              </a:rPr>
              <a:t>The tool rates the frequency of the symptoms over the past two weeks</a:t>
            </a:r>
          </a:p>
          <a:p>
            <a:pPr marL="228600" indent="-228600">
              <a:lnSpc>
                <a:spcPct val="90000"/>
              </a:lnSpc>
              <a:spcBef>
                <a:spcPts val="1000"/>
              </a:spcBef>
              <a:buClr>
                <a:srgbClr val="E48126"/>
              </a:buClr>
              <a:buFont typeface="Arial" panose="020B0604020202020204" pitchFamily="34" charset="0"/>
              <a:buChar char="•"/>
            </a:pPr>
            <a:r>
              <a:rPr lang="en-US" sz="2000" b="1" i="1">
                <a:solidFill>
                  <a:srgbClr val="064961"/>
                </a:solidFill>
              </a:rPr>
              <a:t>Question #9 </a:t>
            </a:r>
            <a:r>
              <a:rPr lang="en-US" sz="2000">
                <a:solidFill>
                  <a:srgbClr val="064961"/>
                </a:solidFill>
              </a:rPr>
              <a:t>screens for the presence and duration of suicide ideation</a:t>
            </a:r>
          </a:p>
          <a:p>
            <a:pPr marL="228600" indent="-228600">
              <a:lnSpc>
                <a:spcPct val="90000"/>
              </a:lnSpc>
              <a:spcBef>
                <a:spcPts val="1000"/>
              </a:spcBef>
              <a:buClr>
                <a:srgbClr val="E48126"/>
              </a:buClr>
              <a:buFont typeface="Arial" panose="020B0604020202020204" pitchFamily="34" charset="0"/>
              <a:buChar char="•"/>
            </a:pPr>
            <a:r>
              <a:rPr lang="en-US" sz="2000">
                <a:solidFill>
                  <a:srgbClr val="064961"/>
                </a:solidFill>
              </a:rPr>
              <a:t>Available in more than 50 languages</a:t>
            </a:r>
          </a:p>
          <a:p>
            <a:pPr marL="228600" indent="-228600">
              <a:lnSpc>
                <a:spcPct val="90000"/>
              </a:lnSpc>
              <a:spcBef>
                <a:spcPts val="1000"/>
              </a:spcBef>
              <a:buClr>
                <a:srgbClr val="E48126"/>
              </a:buClr>
              <a:buFont typeface="Arial" panose="020B0604020202020204" pitchFamily="34" charset="0"/>
              <a:buChar char="•"/>
            </a:pPr>
            <a:r>
              <a:rPr lang="en-US" sz="2000">
                <a:solidFill>
                  <a:srgbClr val="064961"/>
                </a:solidFill>
              </a:rPr>
              <a:t>Takes less than two minutes to complete and less than one minute to score</a:t>
            </a:r>
          </a:p>
          <a:p>
            <a:pPr marL="228600" indent="-228600">
              <a:lnSpc>
                <a:spcPct val="90000"/>
              </a:lnSpc>
              <a:spcBef>
                <a:spcPts val="1000"/>
              </a:spcBef>
              <a:buClr>
                <a:srgbClr val="E48126"/>
              </a:buClr>
              <a:buFont typeface="Arial" panose="020B0604020202020204" pitchFamily="34" charset="0"/>
              <a:buChar char="•"/>
            </a:pPr>
            <a:r>
              <a:rPr lang="en-US" sz="2000">
                <a:solidFill>
                  <a:srgbClr val="064961"/>
                </a:solidFill>
              </a:rPr>
              <a:t>Well validated and documented in a variety of populations</a:t>
            </a:r>
          </a:p>
          <a:p>
            <a:pPr marL="228600" indent="-228600">
              <a:lnSpc>
                <a:spcPct val="90000"/>
              </a:lnSpc>
              <a:spcBef>
                <a:spcPts val="1000"/>
              </a:spcBef>
              <a:buClr>
                <a:srgbClr val="E48126"/>
              </a:buClr>
              <a:buFont typeface="Arial" panose="020B0604020202020204" pitchFamily="34" charset="0"/>
              <a:buChar char="•"/>
            </a:pPr>
            <a:r>
              <a:rPr lang="en-US" sz="2000">
                <a:solidFill>
                  <a:srgbClr val="064961"/>
                </a:solidFill>
              </a:rPr>
              <a:t>Can be used in adolescents as young as 12 years of age</a:t>
            </a:r>
          </a:p>
          <a:p>
            <a:pPr>
              <a:lnSpc>
                <a:spcPct val="90000"/>
              </a:lnSpc>
              <a:spcBef>
                <a:spcPts val="1000"/>
              </a:spcBef>
              <a:buClr>
                <a:srgbClr val="E48126"/>
              </a:buClr>
            </a:pPr>
            <a:endParaRPr lang="en-US" sz="2000">
              <a:solidFill>
                <a:srgbClr val="064961"/>
              </a:solidFill>
            </a:endParaRPr>
          </a:p>
          <a:p>
            <a:pPr>
              <a:lnSpc>
                <a:spcPct val="90000"/>
              </a:lnSpc>
              <a:spcBef>
                <a:spcPts val="1000"/>
              </a:spcBef>
              <a:buClr>
                <a:srgbClr val="E48126"/>
              </a:buClr>
            </a:pPr>
            <a:r>
              <a:rPr lang="en-US" sz="1400">
                <a:solidFill>
                  <a:srgbClr val="064961"/>
                </a:solidFill>
              </a:rPr>
              <a:t>(University of Washington Department of Psychiatry and Behavioral Sciences, 2023)</a:t>
            </a:r>
          </a:p>
          <a:p>
            <a:endParaRPr lang="en-US"/>
          </a:p>
        </p:txBody>
      </p:sp>
      <p:sp>
        <p:nvSpPr>
          <p:cNvPr id="8" name="Title 7">
            <a:extLst>
              <a:ext uri="{FF2B5EF4-FFF2-40B4-BE49-F238E27FC236}">
                <a16:creationId xmlns:a16="http://schemas.microsoft.com/office/drawing/2014/main" id="{37819B2A-9FB4-4B21-0254-CFF388E8D43F}"/>
              </a:ext>
            </a:extLst>
          </p:cNvPr>
          <p:cNvSpPr>
            <a:spLocks noGrp="1"/>
          </p:cNvSpPr>
          <p:nvPr>
            <p:ph type="title"/>
          </p:nvPr>
        </p:nvSpPr>
        <p:spPr>
          <a:xfrm>
            <a:off x="330987" y="275710"/>
            <a:ext cx="4119580" cy="1325563"/>
          </a:xfrm>
        </p:spPr>
        <p:txBody>
          <a:bodyPr>
            <a:normAutofit/>
          </a:bodyPr>
          <a:lstStyle/>
          <a:p>
            <a:r>
              <a:rPr lang="en-US" b="1"/>
              <a:t>PHQ-9 Quick Facts</a:t>
            </a:r>
          </a:p>
        </p:txBody>
      </p:sp>
      <p:pic>
        <p:nvPicPr>
          <p:cNvPr id="3" name="Picture 2" descr="A person and two children standing in a field&#10;&#10;Description automatically generated">
            <a:extLst>
              <a:ext uri="{FF2B5EF4-FFF2-40B4-BE49-F238E27FC236}">
                <a16:creationId xmlns:a16="http://schemas.microsoft.com/office/drawing/2014/main" id="{54ADF96B-78AC-1587-9F62-C98C43C0C1CC}"/>
              </a:ext>
            </a:extLst>
          </p:cNvPr>
          <p:cNvPicPr>
            <a:picLocks noChangeAspect="1"/>
          </p:cNvPicPr>
          <p:nvPr/>
        </p:nvPicPr>
        <p:blipFill rotWithShape="1">
          <a:blip r:embed="rId4"/>
          <a:srcRect l="5066"/>
          <a:stretch/>
        </p:blipFill>
        <p:spPr>
          <a:xfrm>
            <a:off x="8220822" y="0"/>
            <a:ext cx="4119580" cy="6858000"/>
          </a:xfrm>
          <a:prstGeom prst="rect">
            <a:avLst/>
          </a:prstGeom>
        </p:spPr>
      </p:pic>
    </p:spTree>
    <p:custDataLst>
      <p:tags r:id="rId1"/>
    </p:custDataLst>
    <p:extLst>
      <p:ext uri="{BB962C8B-B14F-4D97-AF65-F5344CB8AC3E}">
        <p14:creationId xmlns:p14="http://schemas.microsoft.com/office/powerpoint/2010/main" val="23311368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D2DB940-012C-7532-DDEA-BE10EE48F323}"/>
              </a:ext>
            </a:extLst>
          </p:cNvPr>
          <p:cNvSpPr>
            <a:spLocks noGrp="1"/>
          </p:cNvSpPr>
          <p:nvPr>
            <p:ph type="sldNum" idx="12"/>
          </p:nvPr>
        </p:nvSpPr>
        <p:spPr/>
        <p:txBody>
          <a:bodyPr/>
          <a:lstStyle/>
          <a:p>
            <a:fld id="{6070CD8A-B08E-024A-ABDE-9439F4030BF1}" type="slidenum">
              <a:rPr lang="en-US" smtClean="0"/>
              <a:t>7</a:t>
            </a:fld>
            <a:endParaRPr lang="en-US"/>
          </a:p>
        </p:txBody>
      </p:sp>
      <p:sp>
        <p:nvSpPr>
          <p:cNvPr id="5" name="Date Placeholder 4">
            <a:extLst>
              <a:ext uri="{FF2B5EF4-FFF2-40B4-BE49-F238E27FC236}">
                <a16:creationId xmlns:a16="http://schemas.microsoft.com/office/drawing/2014/main" id="{5B8E79AB-B650-FDA2-B194-755031EC4373}"/>
              </a:ext>
            </a:extLst>
          </p:cNvPr>
          <p:cNvSpPr>
            <a:spLocks noGrp="1"/>
          </p:cNvSpPr>
          <p:nvPr>
            <p:ph type="dt" idx="10"/>
          </p:nvPr>
        </p:nvSpPr>
        <p:spPr/>
        <p:txBody>
          <a:bodyPr/>
          <a:lstStyle/>
          <a:p>
            <a:fld id="{821D812D-43BA-4BDE-90D7-67C53374FBCF}" type="datetime1">
              <a:rPr lang="en-US" smtClean="0"/>
              <a:t>9/8/2023</a:t>
            </a:fld>
            <a:endParaRPr lang="en-US"/>
          </a:p>
        </p:txBody>
      </p:sp>
      <p:pic>
        <p:nvPicPr>
          <p:cNvPr id="10" name="Picture 9">
            <a:extLst>
              <a:ext uri="{FF2B5EF4-FFF2-40B4-BE49-F238E27FC236}">
                <a16:creationId xmlns:a16="http://schemas.microsoft.com/office/drawing/2014/main" id="{A49E5C4F-4D3D-3E41-44D5-B521D9ADAF40}"/>
              </a:ext>
            </a:extLst>
          </p:cNvPr>
          <p:cNvPicPr>
            <a:picLocks noChangeAspect="1"/>
          </p:cNvPicPr>
          <p:nvPr/>
        </p:nvPicPr>
        <p:blipFill>
          <a:blip r:embed="rId4"/>
          <a:stretch>
            <a:fillRect/>
          </a:stretch>
        </p:blipFill>
        <p:spPr>
          <a:xfrm>
            <a:off x="173113" y="164832"/>
            <a:ext cx="5598146" cy="6523759"/>
          </a:xfrm>
          <a:prstGeom prst="rect">
            <a:avLst/>
          </a:prstGeom>
          <a:ln w="15875">
            <a:solidFill>
              <a:srgbClr val="064961"/>
            </a:solidFill>
          </a:ln>
          <a:effectLst>
            <a:outerShdw blurRad="50800" dist="38100" dir="8100000" algn="tr" rotWithShape="0">
              <a:prstClr val="black">
                <a:alpha val="40000"/>
              </a:prstClr>
            </a:outerShdw>
          </a:effectLst>
        </p:spPr>
      </p:pic>
      <p:pic>
        <p:nvPicPr>
          <p:cNvPr id="2" name="Picture 1">
            <a:extLst>
              <a:ext uri="{FF2B5EF4-FFF2-40B4-BE49-F238E27FC236}">
                <a16:creationId xmlns:a16="http://schemas.microsoft.com/office/drawing/2014/main" id="{01B4CEDB-60D5-BC93-4856-A5FBCE7F429F}"/>
              </a:ext>
            </a:extLst>
          </p:cNvPr>
          <p:cNvPicPr>
            <a:picLocks noChangeAspect="1"/>
          </p:cNvPicPr>
          <p:nvPr/>
        </p:nvPicPr>
        <p:blipFill>
          <a:blip r:embed="rId5"/>
          <a:stretch>
            <a:fillRect/>
          </a:stretch>
        </p:blipFill>
        <p:spPr>
          <a:xfrm>
            <a:off x="6420743" y="164832"/>
            <a:ext cx="5592866" cy="6528336"/>
          </a:xfrm>
          <a:prstGeom prst="rect">
            <a:avLst/>
          </a:prstGeom>
          <a:ln w="15875">
            <a:solidFill>
              <a:srgbClr val="064961"/>
            </a:solidFill>
          </a:ln>
          <a:effectLst>
            <a:outerShdw blurRad="50800" dist="38100" dir="13500000" algn="br" rotWithShape="0">
              <a:prstClr val="black">
                <a:alpha val="40000"/>
              </a:prstClr>
            </a:outerShdw>
          </a:effectLst>
        </p:spPr>
      </p:pic>
      <p:cxnSp>
        <p:nvCxnSpPr>
          <p:cNvPr id="3" name="Straight Connector 2">
            <a:extLst>
              <a:ext uri="{FF2B5EF4-FFF2-40B4-BE49-F238E27FC236}">
                <a16:creationId xmlns:a16="http://schemas.microsoft.com/office/drawing/2014/main" id="{AD9A09A1-CBB7-EC5A-C043-B306ED7E18C3}"/>
              </a:ext>
            </a:extLst>
          </p:cNvPr>
          <p:cNvCxnSpPr>
            <a:cxnSpLocks/>
          </p:cNvCxnSpPr>
          <p:nvPr/>
        </p:nvCxnSpPr>
        <p:spPr>
          <a:xfrm>
            <a:off x="6096000" y="0"/>
            <a:ext cx="0" cy="6858000"/>
          </a:xfrm>
          <a:prstGeom prst="line">
            <a:avLst/>
          </a:prstGeom>
          <a:ln w="19050"/>
        </p:spPr>
        <p:style>
          <a:lnRef idx="1">
            <a:schemeClr val="accent4"/>
          </a:lnRef>
          <a:fillRef idx="0">
            <a:schemeClr val="accent4"/>
          </a:fillRef>
          <a:effectRef idx="0">
            <a:schemeClr val="accent4"/>
          </a:effectRef>
          <a:fontRef idx="minor">
            <a:schemeClr val="tx1"/>
          </a:fontRef>
        </p:style>
      </p:cxnSp>
    </p:spTree>
    <p:custDataLst>
      <p:tags r:id="rId1"/>
    </p:custDataLst>
    <p:extLst>
      <p:ext uri="{BB962C8B-B14F-4D97-AF65-F5344CB8AC3E}">
        <p14:creationId xmlns:p14="http://schemas.microsoft.com/office/powerpoint/2010/main" val="2660270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5CF0C-4289-4479-AC28-6A1FA3125D68}"/>
              </a:ext>
            </a:extLst>
          </p:cNvPr>
          <p:cNvSpPr>
            <a:spLocks noGrp="1"/>
          </p:cNvSpPr>
          <p:nvPr>
            <p:ph type="title"/>
          </p:nvPr>
        </p:nvSpPr>
        <p:spPr>
          <a:xfrm>
            <a:off x="330985" y="730067"/>
            <a:ext cx="4768915" cy="781096"/>
          </a:xfrm>
        </p:spPr>
        <p:txBody>
          <a:bodyPr anchor="b">
            <a:normAutofit fontScale="90000"/>
          </a:bodyPr>
          <a:lstStyle/>
          <a:p>
            <a:r>
              <a:rPr lang="en-US" b="1"/>
              <a:t>Scoring PHQ 2 and 9 </a:t>
            </a:r>
            <a:br>
              <a:rPr lang="en-US" b="1"/>
            </a:br>
            <a:r>
              <a:rPr lang="en-US" b="1"/>
              <a:t>at Risk for Referral </a:t>
            </a:r>
          </a:p>
        </p:txBody>
      </p:sp>
      <p:sp>
        <p:nvSpPr>
          <p:cNvPr id="6" name="Slide Number Placeholder 5">
            <a:extLst>
              <a:ext uri="{FF2B5EF4-FFF2-40B4-BE49-F238E27FC236}">
                <a16:creationId xmlns:a16="http://schemas.microsoft.com/office/drawing/2014/main" id="{AD2DB940-012C-7532-DDEA-BE10EE48F323}"/>
              </a:ext>
            </a:extLst>
          </p:cNvPr>
          <p:cNvSpPr>
            <a:spLocks noGrp="1"/>
          </p:cNvSpPr>
          <p:nvPr>
            <p:ph type="sldNum" idx="12"/>
          </p:nvPr>
        </p:nvSpPr>
        <p:spPr/>
        <p:txBody>
          <a:bodyPr/>
          <a:lstStyle/>
          <a:p>
            <a:fld id="{6070CD8A-B08E-024A-ABDE-9439F4030BF1}" type="slidenum">
              <a:rPr lang="en-US" smtClean="0"/>
              <a:t>8</a:t>
            </a:fld>
            <a:endParaRPr lang="en-US"/>
          </a:p>
        </p:txBody>
      </p:sp>
      <p:sp>
        <p:nvSpPr>
          <p:cNvPr id="5" name="Date Placeholder 4">
            <a:extLst>
              <a:ext uri="{FF2B5EF4-FFF2-40B4-BE49-F238E27FC236}">
                <a16:creationId xmlns:a16="http://schemas.microsoft.com/office/drawing/2014/main" id="{5B8E79AB-B650-FDA2-B194-755031EC4373}"/>
              </a:ext>
            </a:extLst>
          </p:cNvPr>
          <p:cNvSpPr>
            <a:spLocks noGrp="1"/>
          </p:cNvSpPr>
          <p:nvPr>
            <p:ph type="dt" idx="10"/>
          </p:nvPr>
        </p:nvSpPr>
        <p:spPr/>
        <p:txBody>
          <a:bodyPr/>
          <a:lstStyle/>
          <a:p>
            <a:fld id="{821D812D-43BA-4BDE-90D7-67C53374FBCF}" type="datetime1">
              <a:rPr lang="en-US" smtClean="0"/>
              <a:t>9/8/2023</a:t>
            </a:fld>
            <a:endParaRPr lang="en-US"/>
          </a:p>
        </p:txBody>
      </p:sp>
      <p:sp>
        <p:nvSpPr>
          <p:cNvPr id="7" name="TextBox 6">
            <a:extLst>
              <a:ext uri="{FF2B5EF4-FFF2-40B4-BE49-F238E27FC236}">
                <a16:creationId xmlns:a16="http://schemas.microsoft.com/office/drawing/2014/main" id="{9A4A5E85-35C9-2737-8535-277161FC3F3D}"/>
              </a:ext>
            </a:extLst>
          </p:cNvPr>
          <p:cNvSpPr txBox="1"/>
          <p:nvPr/>
        </p:nvSpPr>
        <p:spPr>
          <a:xfrm>
            <a:off x="330986" y="1672710"/>
            <a:ext cx="4768915" cy="3816429"/>
          </a:xfrm>
          <a:prstGeom prst="rect">
            <a:avLst/>
          </a:prstGeom>
          <a:noFill/>
        </p:spPr>
        <p:txBody>
          <a:bodyPr wrap="square" rtlCol="0">
            <a:spAutoFit/>
          </a:bodyPr>
          <a:lstStyle/>
          <a:p>
            <a:pPr marL="0" indent="0">
              <a:buNone/>
            </a:pPr>
            <a:r>
              <a:rPr lang="en-US" sz="2400" b="1" dirty="0">
                <a:solidFill>
                  <a:schemeClr val="accent2"/>
                </a:solidFill>
              </a:rPr>
              <a:t>Interpretation</a:t>
            </a:r>
            <a:r>
              <a:rPr lang="en-US" sz="2400" dirty="0">
                <a:solidFill>
                  <a:schemeClr val="accent2"/>
                </a:solidFill>
              </a:rPr>
              <a:t>:</a:t>
            </a:r>
          </a:p>
          <a:p>
            <a:pPr marL="0" indent="0">
              <a:buNone/>
            </a:pPr>
            <a:r>
              <a:rPr lang="en-US" sz="2000" dirty="0">
                <a:solidFill>
                  <a:srgbClr val="064961"/>
                </a:solidFill>
              </a:rPr>
              <a:t>Total scores of 5, 10, 15, and 20 represent cut-off points for mild, moderate, moderately severe and severe depression, respectively.</a:t>
            </a:r>
          </a:p>
          <a:p>
            <a:pPr marL="0" indent="0">
              <a:buNone/>
            </a:pPr>
            <a:endParaRPr lang="en-US" sz="2000" dirty="0">
              <a:solidFill>
                <a:srgbClr val="064961"/>
              </a:solidFill>
            </a:endParaRPr>
          </a:p>
          <a:p>
            <a:pPr marL="0" indent="0">
              <a:buNone/>
            </a:pPr>
            <a:r>
              <a:rPr lang="en-US" sz="2000" dirty="0">
                <a:solidFill>
                  <a:srgbClr val="064961"/>
                </a:solidFill>
              </a:rPr>
              <a:t>Note: Question 9 is a single screening question on suicide risk. A caregiver who answers yes to question 9 needs further assessment for suicide risk by an individual who is competent to assess this risk. </a:t>
            </a:r>
          </a:p>
          <a:p>
            <a:endParaRPr lang="en-US" dirty="0"/>
          </a:p>
        </p:txBody>
      </p:sp>
      <p:graphicFrame>
        <p:nvGraphicFramePr>
          <p:cNvPr id="4" name="Table 7">
            <a:extLst>
              <a:ext uri="{FF2B5EF4-FFF2-40B4-BE49-F238E27FC236}">
                <a16:creationId xmlns:a16="http://schemas.microsoft.com/office/drawing/2014/main" id="{CA29F709-D975-F392-7E83-4E9FD1FB4FE4}"/>
              </a:ext>
            </a:extLst>
          </p:cNvPr>
          <p:cNvGraphicFramePr>
            <a:graphicFrameLocks noGrp="1"/>
          </p:cNvGraphicFramePr>
          <p:nvPr>
            <p:extLst>
              <p:ext uri="{D42A27DB-BD31-4B8C-83A1-F6EECF244321}">
                <p14:modId xmlns:p14="http://schemas.microsoft.com/office/powerpoint/2010/main" val="609838076"/>
              </p:ext>
            </p:extLst>
          </p:nvPr>
        </p:nvGraphicFramePr>
        <p:xfrm>
          <a:off x="5267657" y="435561"/>
          <a:ext cx="6593357" cy="4938097"/>
        </p:xfrm>
        <a:graphic>
          <a:graphicData uri="http://schemas.openxmlformats.org/drawingml/2006/table">
            <a:tbl>
              <a:tblPr firstRow="1" bandRow="1">
                <a:tableStyleId>{8799B23B-EC83-4686-B30A-512413B5E67A}</a:tableStyleId>
              </a:tblPr>
              <a:tblGrid>
                <a:gridCol w="1047418">
                  <a:extLst>
                    <a:ext uri="{9D8B030D-6E8A-4147-A177-3AD203B41FA5}">
                      <a16:colId xmlns:a16="http://schemas.microsoft.com/office/drawing/2014/main" val="1781933381"/>
                    </a:ext>
                  </a:extLst>
                </a:gridCol>
                <a:gridCol w="1628775">
                  <a:extLst>
                    <a:ext uri="{9D8B030D-6E8A-4147-A177-3AD203B41FA5}">
                      <a16:colId xmlns:a16="http://schemas.microsoft.com/office/drawing/2014/main" val="3956061552"/>
                    </a:ext>
                  </a:extLst>
                </a:gridCol>
                <a:gridCol w="3917164">
                  <a:extLst>
                    <a:ext uri="{9D8B030D-6E8A-4147-A177-3AD203B41FA5}">
                      <a16:colId xmlns:a16="http://schemas.microsoft.com/office/drawing/2014/main" val="858168394"/>
                    </a:ext>
                  </a:extLst>
                </a:gridCol>
              </a:tblGrid>
              <a:tr h="600870">
                <a:tc>
                  <a:txBody>
                    <a:bodyPr/>
                    <a:lstStyle/>
                    <a:p>
                      <a:r>
                        <a:rPr lang="en-US">
                          <a:solidFill>
                            <a:schemeClr val="bg1"/>
                          </a:solidFill>
                        </a:rPr>
                        <a:t>PHQ-9 Score</a:t>
                      </a:r>
                    </a:p>
                  </a:txBody>
                  <a:tcPr>
                    <a:solidFill>
                      <a:srgbClr val="064961"/>
                    </a:solidFill>
                  </a:tcPr>
                </a:tc>
                <a:tc>
                  <a:txBody>
                    <a:bodyPr/>
                    <a:lstStyle/>
                    <a:p>
                      <a:r>
                        <a:rPr lang="en-US">
                          <a:solidFill>
                            <a:schemeClr val="bg1"/>
                          </a:solidFill>
                        </a:rPr>
                        <a:t>Depression Severity</a:t>
                      </a:r>
                    </a:p>
                  </a:txBody>
                  <a:tcPr>
                    <a:solidFill>
                      <a:srgbClr val="064961"/>
                    </a:solidFill>
                  </a:tcPr>
                </a:tc>
                <a:tc>
                  <a:txBody>
                    <a:bodyPr/>
                    <a:lstStyle/>
                    <a:p>
                      <a:r>
                        <a:rPr lang="en-US">
                          <a:solidFill>
                            <a:schemeClr val="bg1"/>
                          </a:solidFill>
                        </a:rPr>
                        <a:t>Outcome</a:t>
                      </a:r>
                    </a:p>
                  </a:txBody>
                  <a:tcPr>
                    <a:solidFill>
                      <a:srgbClr val="064961"/>
                    </a:solidFill>
                  </a:tcPr>
                </a:tc>
                <a:extLst>
                  <a:ext uri="{0D108BD9-81ED-4DB2-BD59-A6C34878D82A}">
                    <a16:rowId xmlns:a16="http://schemas.microsoft.com/office/drawing/2014/main" val="675087596"/>
                  </a:ext>
                </a:extLst>
              </a:tr>
              <a:tr h="343354">
                <a:tc>
                  <a:txBody>
                    <a:bodyPr/>
                    <a:lstStyle/>
                    <a:p>
                      <a:r>
                        <a:rPr lang="en-US" b="1"/>
                        <a:t>0-4</a:t>
                      </a:r>
                    </a:p>
                  </a:txBody>
                  <a:tcPr/>
                </a:tc>
                <a:tc>
                  <a:txBody>
                    <a:bodyPr/>
                    <a:lstStyle/>
                    <a:p>
                      <a:r>
                        <a:rPr lang="en-US"/>
                        <a:t>None-minimal</a:t>
                      </a:r>
                    </a:p>
                  </a:txBody>
                  <a:tcPr/>
                </a:tc>
                <a:tc>
                  <a:txBody>
                    <a:bodyPr/>
                    <a:lstStyle/>
                    <a:p>
                      <a:r>
                        <a:rPr lang="en-US"/>
                        <a:t>None</a:t>
                      </a:r>
                    </a:p>
                  </a:txBody>
                  <a:tcPr/>
                </a:tc>
                <a:extLst>
                  <a:ext uri="{0D108BD9-81ED-4DB2-BD59-A6C34878D82A}">
                    <a16:rowId xmlns:a16="http://schemas.microsoft.com/office/drawing/2014/main" val="2765538886"/>
                  </a:ext>
                </a:extLst>
              </a:tr>
              <a:tr h="1069167">
                <a:tc>
                  <a:txBody>
                    <a:bodyPr/>
                    <a:lstStyle/>
                    <a:p>
                      <a:r>
                        <a:rPr lang="en-US" b="1"/>
                        <a:t>5-9</a:t>
                      </a:r>
                    </a:p>
                  </a:txBody>
                  <a:tcPr/>
                </a:tc>
                <a:tc>
                  <a:txBody>
                    <a:bodyPr/>
                    <a:lstStyle/>
                    <a:p>
                      <a:r>
                        <a:rPr lang="en-US"/>
                        <a:t>Mild</a:t>
                      </a:r>
                    </a:p>
                  </a:txBody>
                  <a:tcPr/>
                </a:tc>
                <a:tc>
                  <a:txBody>
                    <a:bodyPr/>
                    <a:lstStyle/>
                    <a:p>
                      <a:r>
                        <a:rPr lang="en-US"/>
                        <a:t>Watchful waiting; repeat PHQ-9 at follow-up. Consider Mothers and Babies Curriculum.</a:t>
                      </a:r>
                    </a:p>
                  </a:txBody>
                  <a:tcPr/>
                </a:tc>
                <a:extLst>
                  <a:ext uri="{0D108BD9-81ED-4DB2-BD59-A6C34878D82A}">
                    <a16:rowId xmlns:a16="http://schemas.microsoft.com/office/drawing/2014/main" val="3766546262"/>
                  </a:ext>
                </a:extLst>
              </a:tr>
              <a:tr h="1061307">
                <a:tc>
                  <a:txBody>
                    <a:bodyPr/>
                    <a:lstStyle/>
                    <a:p>
                      <a:r>
                        <a:rPr lang="en-US" b="1"/>
                        <a:t>10-14</a:t>
                      </a:r>
                    </a:p>
                  </a:txBody>
                  <a:tcPr/>
                </a:tc>
                <a:tc>
                  <a:txBody>
                    <a:bodyPr/>
                    <a:lstStyle/>
                    <a:p>
                      <a:r>
                        <a:rPr lang="en-US"/>
                        <a:t>Moderate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rPr>
                        <a:t>Watchful waiting; repeat PHQ-9 at follow-up. Consider Mothers and Babies Curriculum. Refer for mental health services. </a:t>
                      </a:r>
                    </a:p>
                  </a:txBody>
                  <a:tcPr/>
                </a:tc>
                <a:extLst>
                  <a:ext uri="{0D108BD9-81ED-4DB2-BD59-A6C34878D82A}">
                    <a16:rowId xmlns:a16="http://schemas.microsoft.com/office/drawing/2014/main" val="1365294859"/>
                  </a:ext>
                </a:extLst>
              </a:tr>
              <a:tr h="750580">
                <a:tc>
                  <a:txBody>
                    <a:bodyPr/>
                    <a:lstStyle/>
                    <a:p>
                      <a:r>
                        <a:rPr lang="en-US" b="1"/>
                        <a:t>15-19</a:t>
                      </a:r>
                    </a:p>
                  </a:txBody>
                  <a:tcPr/>
                </a:tc>
                <a:tc>
                  <a:txBody>
                    <a:bodyPr/>
                    <a:lstStyle/>
                    <a:p>
                      <a:r>
                        <a:rPr lang="en-US"/>
                        <a:t>Moderate Severe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rPr>
                        <a:t>Needs to be referred for mental health services. </a:t>
                      </a:r>
                    </a:p>
                  </a:txBody>
                  <a:tcPr/>
                </a:tc>
                <a:extLst>
                  <a:ext uri="{0D108BD9-81ED-4DB2-BD59-A6C34878D82A}">
                    <a16:rowId xmlns:a16="http://schemas.microsoft.com/office/drawing/2014/main" val="1938847189"/>
                  </a:ext>
                </a:extLst>
              </a:tr>
              <a:tr h="923790">
                <a:tc>
                  <a:txBody>
                    <a:bodyPr/>
                    <a:lstStyle/>
                    <a:p>
                      <a:r>
                        <a:rPr lang="en-US" b="1"/>
                        <a:t>20-27</a:t>
                      </a:r>
                    </a:p>
                  </a:txBody>
                  <a:tcPr/>
                </a:tc>
                <a:tc>
                  <a:txBody>
                    <a:bodyPr/>
                    <a:lstStyle/>
                    <a:p>
                      <a:r>
                        <a:rPr lang="en-US"/>
                        <a:t>Severe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rPr>
                        <a:t>Needs to be referred for immediate mental health services. </a:t>
                      </a:r>
                    </a:p>
                  </a:txBody>
                  <a:tcPr/>
                </a:tc>
                <a:extLst>
                  <a:ext uri="{0D108BD9-81ED-4DB2-BD59-A6C34878D82A}">
                    <a16:rowId xmlns:a16="http://schemas.microsoft.com/office/drawing/2014/main" val="2814231589"/>
                  </a:ext>
                </a:extLst>
              </a:tr>
            </a:tbl>
          </a:graphicData>
        </a:graphic>
      </p:graphicFrame>
    </p:spTree>
    <p:custDataLst>
      <p:tags r:id="rId1"/>
    </p:custDataLst>
    <p:extLst>
      <p:ext uri="{BB962C8B-B14F-4D97-AF65-F5344CB8AC3E}">
        <p14:creationId xmlns:p14="http://schemas.microsoft.com/office/powerpoint/2010/main" val="536321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5CF0C-4289-4479-AC28-6A1FA3125D68}"/>
              </a:ext>
            </a:extLst>
          </p:cNvPr>
          <p:cNvSpPr>
            <a:spLocks noGrp="1"/>
          </p:cNvSpPr>
          <p:nvPr>
            <p:ph type="title"/>
          </p:nvPr>
        </p:nvSpPr>
        <p:spPr>
          <a:xfrm>
            <a:off x="330985" y="730067"/>
            <a:ext cx="4768915" cy="781096"/>
          </a:xfrm>
        </p:spPr>
        <p:txBody>
          <a:bodyPr anchor="b">
            <a:normAutofit/>
          </a:bodyPr>
          <a:lstStyle/>
          <a:p>
            <a:r>
              <a:rPr lang="en-US" b="1" dirty="0"/>
              <a:t>Mothers and Babies</a:t>
            </a:r>
          </a:p>
        </p:txBody>
      </p:sp>
      <p:sp>
        <p:nvSpPr>
          <p:cNvPr id="6" name="Slide Number Placeholder 5">
            <a:extLst>
              <a:ext uri="{FF2B5EF4-FFF2-40B4-BE49-F238E27FC236}">
                <a16:creationId xmlns:a16="http://schemas.microsoft.com/office/drawing/2014/main" id="{AD2DB940-012C-7532-DDEA-BE10EE48F323}"/>
              </a:ext>
            </a:extLst>
          </p:cNvPr>
          <p:cNvSpPr>
            <a:spLocks noGrp="1"/>
          </p:cNvSpPr>
          <p:nvPr>
            <p:ph type="sldNum" idx="12"/>
          </p:nvPr>
        </p:nvSpPr>
        <p:spPr/>
        <p:txBody>
          <a:bodyPr/>
          <a:lstStyle/>
          <a:p>
            <a:fld id="{6070CD8A-B08E-024A-ABDE-9439F4030BF1}" type="slidenum">
              <a:rPr lang="en-US" smtClean="0"/>
              <a:t>9</a:t>
            </a:fld>
            <a:endParaRPr lang="en-US" dirty="0"/>
          </a:p>
        </p:txBody>
      </p:sp>
      <p:sp>
        <p:nvSpPr>
          <p:cNvPr id="5" name="Date Placeholder 4">
            <a:extLst>
              <a:ext uri="{FF2B5EF4-FFF2-40B4-BE49-F238E27FC236}">
                <a16:creationId xmlns:a16="http://schemas.microsoft.com/office/drawing/2014/main" id="{5B8E79AB-B650-FDA2-B194-755031EC4373}"/>
              </a:ext>
            </a:extLst>
          </p:cNvPr>
          <p:cNvSpPr>
            <a:spLocks noGrp="1"/>
          </p:cNvSpPr>
          <p:nvPr>
            <p:ph type="dt" idx="10"/>
          </p:nvPr>
        </p:nvSpPr>
        <p:spPr/>
        <p:txBody>
          <a:bodyPr/>
          <a:lstStyle/>
          <a:p>
            <a:fld id="{821D812D-43BA-4BDE-90D7-67C53374FBCF}" type="datetime1">
              <a:rPr lang="en-US" smtClean="0"/>
              <a:t>9/8/2023</a:t>
            </a:fld>
            <a:endParaRPr lang="en-US"/>
          </a:p>
        </p:txBody>
      </p:sp>
      <p:sp>
        <p:nvSpPr>
          <p:cNvPr id="8" name="TextBox 7">
            <a:extLst>
              <a:ext uri="{FF2B5EF4-FFF2-40B4-BE49-F238E27FC236}">
                <a16:creationId xmlns:a16="http://schemas.microsoft.com/office/drawing/2014/main" id="{2D096359-5A42-4D57-A692-EF0E3E0AD81F}"/>
              </a:ext>
            </a:extLst>
          </p:cNvPr>
          <p:cNvSpPr txBox="1"/>
          <p:nvPr/>
        </p:nvSpPr>
        <p:spPr>
          <a:xfrm>
            <a:off x="330986" y="1672710"/>
            <a:ext cx="5457564" cy="3508653"/>
          </a:xfrm>
          <a:prstGeom prst="rect">
            <a:avLst/>
          </a:prstGeom>
          <a:noFill/>
        </p:spPr>
        <p:txBody>
          <a:bodyPr wrap="square" rtlCol="0">
            <a:spAutoFit/>
          </a:bodyPr>
          <a:lstStyle/>
          <a:p>
            <a:pPr marL="0" indent="0">
              <a:buNone/>
            </a:pPr>
            <a:r>
              <a:rPr lang="en-US" sz="2400" b="1" dirty="0">
                <a:solidFill>
                  <a:schemeClr val="accent2"/>
                </a:solidFill>
              </a:rPr>
              <a:t>Upcoming Training Dates</a:t>
            </a:r>
            <a:endParaRPr lang="en-US" sz="2400" dirty="0">
              <a:solidFill>
                <a:schemeClr val="accent2"/>
              </a:solidFill>
            </a:endParaRPr>
          </a:p>
          <a:p>
            <a:pPr marL="0" indent="0">
              <a:buNone/>
            </a:pPr>
            <a:r>
              <a:rPr lang="en-US" sz="2000" dirty="0">
                <a:solidFill>
                  <a:srgbClr val="064961"/>
                </a:solidFill>
              </a:rPr>
              <a:t>November 13, 15, and 16 </a:t>
            </a:r>
          </a:p>
          <a:p>
            <a:pPr marL="0" indent="0">
              <a:buNone/>
            </a:pPr>
            <a:r>
              <a:rPr lang="en-US" sz="2000" dirty="0">
                <a:solidFill>
                  <a:srgbClr val="064961"/>
                </a:solidFill>
              </a:rPr>
              <a:t>1:00 p.m. - 4:30 p.m.</a:t>
            </a:r>
          </a:p>
          <a:p>
            <a:pPr marL="0" indent="0">
              <a:buNone/>
            </a:pPr>
            <a:endParaRPr lang="en-US" sz="2000" dirty="0">
              <a:solidFill>
                <a:srgbClr val="064961"/>
              </a:solidFill>
            </a:endParaRPr>
          </a:p>
          <a:p>
            <a:pPr marL="0" indent="0">
              <a:buNone/>
            </a:pPr>
            <a:r>
              <a:rPr lang="en-US" sz="2000" dirty="0">
                <a:solidFill>
                  <a:srgbClr val="064961"/>
                </a:solidFill>
              </a:rPr>
              <a:t>January 23, 24, and 25</a:t>
            </a:r>
          </a:p>
          <a:p>
            <a:pPr marL="0" indent="0">
              <a:buNone/>
            </a:pPr>
            <a:r>
              <a:rPr lang="en-US" sz="2000" dirty="0">
                <a:solidFill>
                  <a:srgbClr val="064961"/>
                </a:solidFill>
              </a:rPr>
              <a:t>9:30 a.m. - 1:00 p.m.</a:t>
            </a:r>
          </a:p>
          <a:p>
            <a:pPr marL="0" indent="0">
              <a:buNone/>
            </a:pPr>
            <a:endParaRPr lang="en-US" sz="2000" dirty="0">
              <a:solidFill>
                <a:srgbClr val="064961"/>
              </a:solidFill>
            </a:endParaRPr>
          </a:p>
          <a:p>
            <a:pPr marL="0" indent="0">
              <a:buNone/>
            </a:pPr>
            <a:r>
              <a:rPr lang="en-US" sz="2000" dirty="0">
                <a:solidFill>
                  <a:srgbClr val="064961"/>
                </a:solidFill>
              </a:rPr>
              <a:t>April 23, 24, and 25</a:t>
            </a:r>
          </a:p>
          <a:p>
            <a:pPr marL="0" indent="0">
              <a:buNone/>
            </a:pPr>
            <a:r>
              <a:rPr lang="en-US" sz="2000" dirty="0">
                <a:solidFill>
                  <a:srgbClr val="064961"/>
                </a:solidFill>
              </a:rPr>
              <a:t>1:00 p.m. - 4:30 p.m.</a:t>
            </a:r>
          </a:p>
          <a:p>
            <a:pPr marL="0" indent="0">
              <a:buNone/>
            </a:pPr>
            <a:endParaRPr lang="en-US" sz="2000" dirty="0">
              <a:solidFill>
                <a:srgbClr val="064961"/>
              </a:solidFill>
            </a:endParaRPr>
          </a:p>
          <a:p>
            <a:pPr marL="0" indent="0">
              <a:buNone/>
            </a:pPr>
            <a:endParaRPr lang="en-US" dirty="0"/>
          </a:p>
        </p:txBody>
      </p:sp>
      <p:pic>
        <p:nvPicPr>
          <p:cNvPr id="3" name="Picture 2">
            <a:extLst>
              <a:ext uri="{FF2B5EF4-FFF2-40B4-BE49-F238E27FC236}">
                <a16:creationId xmlns:a16="http://schemas.microsoft.com/office/drawing/2014/main" id="{D4DEEE12-7956-4FAA-86D5-71ABE66F82B8}"/>
              </a:ext>
            </a:extLst>
          </p:cNvPr>
          <p:cNvPicPr>
            <a:picLocks noChangeAspect="1"/>
          </p:cNvPicPr>
          <p:nvPr/>
        </p:nvPicPr>
        <p:blipFill rotWithShape="1">
          <a:blip r:embed="rId4"/>
          <a:srcRect l="8884" r="23747"/>
          <a:stretch/>
        </p:blipFill>
        <p:spPr>
          <a:xfrm>
            <a:off x="5844497" y="0"/>
            <a:ext cx="6455430" cy="6858000"/>
          </a:xfrm>
          <a:prstGeom prst="rect">
            <a:avLst/>
          </a:prstGeom>
        </p:spPr>
      </p:pic>
    </p:spTree>
    <p:custDataLst>
      <p:tags r:id="rId1"/>
    </p:custDataLst>
    <p:extLst>
      <p:ext uri="{BB962C8B-B14F-4D97-AF65-F5344CB8AC3E}">
        <p14:creationId xmlns:p14="http://schemas.microsoft.com/office/powerpoint/2010/main" val="4142107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ECECD_Theme_March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ECD_Theme_March2022" id="{2A9B538F-413E-4E56-AB5A-3F586AA69D98}" vid="{4EED0604-DE2C-47F4-96BA-33281E352747}"/>
    </a:ext>
  </a:extLst>
</a:theme>
</file>

<file path=ppt/theme/theme2.xml><?xml version="1.0" encoding="utf-8"?>
<a:theme xmlns:a="http://schemas.openxmlformats.org/drawingml/2006/main" name="ECECD_Theme_March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ECD_Theme_March2022" id="{2A9B538F-413E-4E56-AB5A-3F586AA69D98}" vid="{4EED0604-DE2C-47F4-96BA-33281E35274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BB6B847C273141840E091FE2C8C895" ma:contentTypeVersion="15" ma:contentTypeDescription="Create a new document." ma:contentTypeScope="" ma:versionID="79878ef39375d6d9babd5727c125322f">
  <xsd:schema xmlns:xsd="http://www.w3.org/2001/XMLSchema" xmlns:xs="http://www.w3.org/2001/XMLSchema" xmlns:p="http://schemas.microsoft.com/office/2006/metadata/properties" xmlns:ns2="00f6b3a0-10f0-4012-8050-578b985a2e44" xmlns:ns3="18637dd1-1114-416c-8b4c-14be9a980070" targetNamespace="http://schemas.microsoft.com/office/2006/metadata/properties" ma:root="true" ma:fieldsID="10a119d9883715e195ed74134387ac42" ns2:_="" ns3:_="">
    <xsd:import namespace="00f6b3a0-10f0-4012-8050-578b985a2e44"/>
    <xsd:import namespace="18637dd1-1114-416c-8b4c-14be9a98007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f6b3a0-10f0-4012-8050-578b985a2e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fdcca1d-aa7a-4aa4-88bd-88f0d812d4a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637dd1-1114-416c-8b4c-14be9a98007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cc4c252a-1563-45e4-b45b-afde8fbc6818}" ma:internalName="TaxCatchAll" ma:showField="CatchAllData" ma:web="18637dd1-1114-416c-8b4c-14be9a9800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18637dd1-1114-416c-8b4c-14be9a980070">
      <UserInfo>
        <DisplayName>Quintana, Helen, ECECD</DisplayName>
        <AccountId>12</AccountId>
        <AccountType/>
      </UserInfo>
      <UserInfo>
        <DisplayName>McCoy, Micah, ECECD</DisplayName>
        <AccountId>246</AccountId>
        <AccountType/>
      </UserInfo>
      <UserInfo>
        <DisplayName>Grace, Sarah, ECECD</DisplayName>
        <AccountId>97</AccountId>
        <AccountType/>
      </UserInfo>
      <UserInfo>
        <DisplayName>Hicks, Steven, ECECD</DisplayName>
        <AccountId>241</AccountId>
        <AccountType/>
      </UserInfo>
      <UserInfo>
        <DisplayName>Vigil, Jennifer, ECECD</DisplayName>
        <AccountId>309</AccountId>
        <AccountType/>
      </UserInfo>
      <UserInfo>
        <DisplayName>Martinez, Leah, ECECD</DisplayName>
        <AccountId>779</AccountId>
        <AccountType/>
      </UserInfo>
    </SharedWithUsers>
    <TaxCatchAll xmlns="18637dd1-1114-416c-8b4c-14be9a980070" xsi:nil="true"/>
    <lcf76f155ced4ddcb4097134ff3c332f xmlns="00f6b3a0-10f0-4012-8050-578b985a2e4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906E52-0716-45C4-BC25-86CE1071E4E0}">
  <ds:schemaRefs>
    <ds:schemaRef ds:uri="00f6b3a0-10f0-4012-8050-578b985a2e44"/>
    <ds:schemaRef ds:uri="18637dd1-1114-416c-8b4c-14be9a9800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A21C0F1-200A-453F-9CE3-777B69AE33BE}">
  <ds:schemaRefs>
    <ds:schemaRef ds:uri="http://schemas.microsoft.com/office/2006/documentManagement/types"/>
    <ds:schemaRef ds:uri="http://purl.org/dc/elements/1.1/"/>
    <ds:schemaRef ds:uri="http://www.w3.org/XML/1998/namespace"/>
    <ds:schemaRef ds:uri="http://purl.org/dc/terms/"/>
    <ds:schemaRef ds:uri="http://schemas.microsoft.com/office/2006/metadata/properties"/>
    <ds:schemaRef ds:uri="18637dd1-1114-416c-8b4c-14be9a980070"/>
    <ds:schemaRef ds:uri="http://schemas.openxmlformats.org/package/2006/metadata/core-properties"/>
    <ds:schemaRef ds:uri="http://purl.org/dc/dcmitype/"/>
    <ds:schemaRef ds:uri="00f6b3a0-10f0-4012-8050-578b985a2e44"/>
    <ds:schemaRef ds:uri="http://schemas.microsoft.com/office/infopath/2007/PartnerControls"/>
  </ds:schemaRefs>
</ds:datastoreItem>
</file>

<file path=customXml/itemProps3.xml><?xml version="1.0" encoding="utf-8"?>
<ds:datastoreItem xmlns:ds="http://schemas.openxmlformats.org/officeDocument/2006/customXml" ds:itemID="{F5C60462-7FE0-48E5-A1DC-CA727632B1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116</TotalTime>
  <Words>1630</Words>
  <Application>Microsoft Office PowerPoint</Application>
  <PresentationFormat>Widescreen</PresentationFormat>
  <Paragraphs>174</Paragraphs>
  <Slides>16</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.Lucida Grande UI Regular</vt:lpstr>
      <vt:lpstr>Arial</vt:lpstr>
      <vt:lpstr>Calibri</vt:lpstr>
      <vt:lpstr>Courier New</vt:lpstr>
      <vt:lpstr>inherit</vt:lpstr>
      <vt:lpstr>Segoe UI Historic</vt:lpstr>
      <vt:lpstr>System Font Regular</vt:lpstr>
      <vt:lpstr>Times New Roman</vt:lpstr>
      <vt:lpstr>Work Sans</vt:lpstr>
      <vt:lpstr>ECECD_Theme_March2022</vt:lpstr>
      <vt:lpstr>ECECD_Theme_March2022</vt:lpstr>
      <vt:lpstr>Introducing  The Patient Health Questionnaire  (PHQ-9) as an Alternative Depression Screening Tool </vt:lpstr>
      <vt:lpstr>PowerPoint Presentation</vt:lpstr>
      <vt:lpstr>Home Visiting Standard 4  Family Goal Setting</vt:lpstr>
      <vt:lpstr>Home Visiting Standard 4  Family Goal Setting</vt:lpstr>
      <vt:lpstr>Complications of Depression on a Family </vt:lpstr>
      <vt:lpstr>PHQ-9 Quick Facts</vt:lpstr>
      <vt:lpstr>PowerPoint Presentation</vt:lpstr>
      <vt:lpstr>Scoring PHQ 2 and 9  at Risk for Referral </vt:lpstr>
      <vt:lpstr>Mothers and Babies</vt:lpstr>
      <vt:lpstr>PowerPoint Presentation</vt:lpstr>
      <vt:lpstr>Administering</vt:lpstr>
      <vt:lpstr>Tips for Home Visitors</vt:lpstr>
      <vt:lpstr>Homework</vt:lpstr>
      <vt:lpstr>Introduction to  Family Statement</vt:lpstr>
      <vt:lpstr>References </vt:lpstr>
      <vt:lpstr>  Stay Connected with the New Mexico Early Childhood Education and Care Department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dc:title>
  <dc:creator>Martinez, Sonya, ECECD</dc:creator>
  <cp:lastModifiedBy>Sandra K Drangmeister</cp:lastModifiedBy>
  <cp:revision>9</cp:revision>
  <dcterms:created xsi:type="dcterms:W3CDTF">2021-02-15T16:50:58Z</dcterms:created>
  <dcterms:modified xsi:type="dcterms:W3CDTF">2023-09-08T17:30:04Z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0x01010093BB6B847C273141840E091FE2C8C895</vt:lpwstr>
  </property>
  <property fmtid="{D5CDD505-2E9C-101B-9397-08002B2CF9AE}" pid="3" name="MediaServiceImageTags">
    <vt:lpwstr/>
  </property>
  <property fmtid="{D5CDD505-2E9C-101B-9397-08002B2CF9AE}" pid="4" name="ArticulateGUID">
    <vt:lpwstr>0A8EAF5A-5CB5-496B-A21F-52A092A2F8BE</vt:lpwstr>
  </property>
  <property fmtid="{D5CDD505-2E9C-101B-9397-08002B2CF9AE}" pid="5" name="ArticulatePath">
    <vt:lpwstr>PHQ-9 PPT_ Approved_</vt:lpwstr>
  </property>
</Properties>
</file>