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xml" ContentType="application/vnd.openxmlformats-officedocument.presentationml.notesSlide+xml"/>
  <Override PartName="/ppt/tags/tag58.xml" ContentType="application/vnd.openxmlformats-officedocument.presentationml.tags+xml"/>
  <Override PartName="/ppt/notesSlides/notesSlide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8" r:id="rId2"/>
    <p:sldMasterId id="2147484061" r:id="rId3"/>
    <p:sldMasterId id="2147484085" r:id="rId4"/>
    <p:sldMasterId id="2147484101" r:id="rId5"/>
    <p:sldMasterId id="2147484106" r:id="rId6"/>
    <p:sldMasterId id="2147484111" r:id="rId7"/>
  </p:sldMasterIdLst>
  <p:notesMasterIdLst>
    <p:notesMasterId r:id="rId27"/>
  </p:notesMasterIdLst>
  <p:handoutMasterIdLst>
    <p:handoutMasterId r:id="rId28"/>
  </p:handoutMasterIdLst>
  <p:sldIdLst>
    <p:sldId id="270" r:id="rId8"/>
    <p:sldId id="304" r:id="rId9"/>
    <p:sldId id="290" r:id="rId10"/>
    <p:sldId id="291" r:id="rId11"/>
    <p:sldId id="292" r:id="rId12"/>
    <p:sldId id="301" r:id="rId13"/>
    <p:sldId id="300" r:id="rId14"/>
    <p:sldId id="298" r:id="rId15"/>
    <p:sldId id="288" r:id="rId16"/>
    <p:sldId id="271" r:id="rId17"/>
    <p:sldId id="303" r:id="rId18"/>
    <p:sldId id="289" r:id="rId19"/>
    <p:sldId id="305" r:id="rId20"/>
    <p:sldId id="299" r:id="rId21"/>
    <p:sldId id="297" r:id="rId22"/>
    <p:sldId id="294" r:id="rId23"/>
    <p:sldId id="306" r:id="rId24"/>
    <p:sldId id="296" r:id="rId25"/>
    <p:sldId id="302" r:id="rId26"/>
  </p:sldIdLst>
  <p:sldSz cx="9144000" cy="6858000" type="screen4x3"/>
  <p:notesSz cx="7010400" cy="9296400"/>
  <p:custDataLst>
    <p:tags r:id="rId2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86"/>
    <a:srgbClr val="0D7922"/>
    <a:srgbClr val="EA6046"/>
    <a:srgbClr val="DDB666"/>
    <a:srgbClr val="E6BE6F"/>
    <a:srgbClr val="A6A6A6"/>
    <a:srgbClr val="E6E6E6"/>
    <a:srgbClr val="7F7F7F"/>
    <a:srgbClr val="6B6C6F"/>
    <a:srgbClr val="244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61900" autoAdjust="0"/>
  </p:normalViewPr>
  <p:slideViewPr>
    <p:cSldViewPr>
      <p:cViewPr varScale="1">
        <p:scale>
          <a:sx n="78" d="100"/>
          <a:sy n="78" d="100"/>
        </p:scale>
        <p:origin x="24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09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9121B-7A01-401B-A4E1-517C734EC333}"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US"/>
        </a:p>
      </dgm:t>
    </dgm:pt>
    <dgm:pt modelId="{6B906961-3A02-4C4D-BA6C-3B3522F6A5CB}">
      <dgm:prSet custT="1"/>
      <dgm:spPr/>
      <dgm:t>
        <a:bodyPr/>
        <a:lstStyle/>
        <a:p>
          <a:r>
            <a:rPr lang="en-US" sz="1200" dirty="0">
              <a:latin typeface="Arial" panose="020B0604020202020204" pitchFamily="34" charset="0"/>
              <a:cs typeface="Arial" panose="020B0604020202020204" pitchFamily="34" charset="0"/>
            </a:rPr>
            <a:t>Explore using inquiry in our work with families to help the practitioner recognize the diversity, uniqueness, and strength of families.</a:t>
          </a:r>
        </a:p>
      </dgm:t>
    </dgm:pt>
    <dgm:pt modelId="{8B7433DB-E606-40CD-A7FB-90612E381487}" type="parTrans" cxnId="{66D71431-159A-4D94-BE72-7EB72BC94CA4}">
      <dgm:prSet/>
      <dgm:spPr/>
      <dgm:t>
        <a:bodyPr/>
        <a:lstStyle/>
        <a:p>
          <a:endParaRPr lang="en-US"/>
        </a:p>
      </dgm:t>
    </dgm:pt>
    <dgm:pt modelId="{42A3F7F5-444D-4AAA-AD90-D70126B9B34E}" type="sibTrans" cxnId="{66D71431-159A-4D94-BE72-7EB72BC94CA4}">
      <dgm:prSet/>
      <dgm:spPr/>
      <dgm:t>
        <a:bodyPr/>
        <a:lstStyle/>
        <a:p>
          <a:endParaRPr lang="en-US"/>
        </a:p>
      </dgm:t>
    </dgm:pt>
    <dgm:pt modelId="{2760CE0D-E1A6-4171-ACBA-5AAAFE6ABC0C}">
      <dgm:prSet custT="1"/>
      <dgm:spPr/>
      <dgm:t>
        <a:bodyPr/>
        <a:lstStyle/>
        <a:p>
          <a:r>
            <a:rPr lang="en-US" sz="1200" dirty="0">
              <a:latin typeface="Arial" panose="020B0604020202020204" pitchFamily="34" charset="0"/>
              <a:cs typeface="Arial" panose="020B0604020202020204" pitchFamily="34" charset="0"/>
            </a:rPr>
            <a:t>Explore and reflect on how intervention within the context of routines can build caregiver competence and confidence. </a:t>
          </a:r>
        </a:p>
      </dgm:t>
    </dgm:pt>
    <dgm:pt modelId="{D0D4AB75-8C6B-41F5-82CC-6208ED219DD2}" type="parTrans" cxnId="{97800904-A472-4691-8724-101C8D4BEAC1}">
      <dgm:prSet/>
      <dgm:spPr/>
      <dgm:t>
        <a:bodyPr/>
        <a:lstStyle/>
        <a:p>
          <a:endParaRPr lang="en-US"/>
        </a:p>
      </dgm:t>
    </dgm:pt>
    <dgm:pt modelId="{256CEBF4-075C-412E-9AB4-2A409BCE5064}" type="sibTrans" cxnId="{97800904-A472-4691-8724-101C8D4BEAC1}">
      <dgm:prSet/>
      <dgm:spPr/>
      <dgm:t>
        <a:bodyPr/>
        <a:lstStyle/>
        <a:p>
          <a:endParaRPr lang="en-US"/>
        </a:p>
      </dgm:t>
    </dgm:pt>
    <dgm:pt modelId="{804BB1CD-6411-4376-B696-763E75269F03}">
      <dgm:prSet phldrT="[Text]"/>
      <dgm:spPr/>
      <dgm:t>
        <a:bodyPr/>
        <a:lstStyle/>
        <a:p>
          <a:endParaRPr lang="en-US" dirty="0">
            <a:latin typeface="Arial" panose="020B0604020202020204" pitchFamily="34" charset="0"/>
            <a:cs typeface="Arial" panose="020B0604020202020204" pitchFamily="34" charset="0"/>
          </a:endParaRPr>
        </a:p>
      </dgm:t>
    </dgm:pt>
    <dgm:pt modelId="{4BC67749-4ECF-400A-B8B5-BBE00D2231D7}" type="sibTrans" cxnId="{566E4E30-3A3F-48C3-A0A2-CA0F031697D1}">
      <dgm:prSet/>
      <dgm:spPr/>
      <dgm:t>
        <a:bodyPr/>
        <a:lstStyle/>
        <a:p>
          <a:endParaRPr lang="en-US"/>
        </a:p>
      </dgm:t>
    </dgm:pt>
    <dgm:pt modelId="{B5446A78-EE9D-410E-8DD1-52626EB00129}" type="parTrans" cxnId="{566E4E30-3A3F-48C3-A0A2-CA0F031697D1}">
      <dgm:prSet/>
      <dgm:spPr/>
      <dgm:t>
        <a:bodyPr/>
        <a:lstStyle/>
        <a:p>
          <a:endParaRPr lang="en-US"/>
        </a:p>
      </dgm:t>
    </dgm:pt>
    <dgm:pt modelId="{0C2538A9-FE69-40A5-92F7-89FBB7CFF793}">
      <dgm:prSet phldrT="[Text]"/>
      <dgm:spPr/>
      <dgm:t>
        <a:bodyPr/>
        <a:lstStyle/>
        <a:p>
          <a:r>
            <a:rPr lang="en-US" dirty="0"/>
            <a:t>    </a:t>
          </a:r>
        </a:p>
      </dgm:t>
    </dgm:pt>
    <dgm:pt modelId="{399C6F9E-44B5-442D-B2CC-995941C57A81}" type="sibTrans" cxnId="{E4B912AE-0CEC-495B-A55A-18034A0E96D4}">
      <dgm:prSet/>
      <dgm:spPr/>
      <dgm:t>
        <a:bodyPr/>
        <a:lstStyle/>
        <a:p>
          <a:endParaRPr lang="en-US"/>
        </a:p>
      </dgm:t>
    </dgm:pt>
    <dgm:pt modelId="{4EED8C6E-744D-4C29-BEE5-0117ED2D131C}" type="parTrans" cxnId="{E4B912AE-0CEC-495B-A55A-18034A0E96D4}">
      <dgm:prSet/>
      <dgm:spPr/>
      <dgm:t>
        <a:bodyPr/>
        <a:lstStyle/>
        <a:p>
          <a:endParaRPr lang="en-US"/>
        </a:p>
      </dgm:t>
    </dgm:pt>
    <dgm:pt modelId="{75D4532C-0684-44F0-B38B-AE939797D1A5}">
      <dgm:prSet phldrT="[Text]"/>
      <dgm:spPr/>
      <dgm:t>
        <a:bodyPr/>
        <a:lstStyle/>
        <a:p>
          <a:endParaRPr lang="en-US" dirty="0"/>
        </a:p>
      </dgm:t>
    </dgm:pt>
    <dgm:pt modelId="{AA9D8EC6-0721-4B5C-AB36-86C25518882F}" type="sibTrans" cxnId="{298E861C-10D8-4A86-AF7A-8C477D2AA094}">
      <dgm:prSet/>
      <dgm:spPr/>
      <dgm:t>
        <a:bodyPr/>
        <a:lstStyle/>
        <a:p>
          <a:endParaRPr lang="en-US"/>
        </a:p>
      </dgm:t>
    </dgm:pt>
    <dgm:pt modelId="{D776DE1B-095A-45F6-8960-C7D007AB96FB}" type="parTrans" cxnId="{298E861C-10D8-4A86-AF7A-8C477D2AA094}">
      <dgm:prSet/>
      <dgm:spPr/>
      <dgm:t>
        <a:bodyPr/>
        <a:lstStyle/>
        <a:p>
          <a:endParaRPr lang="en-US"/>
        </a:p>
      </dgm:t>
    </dgm:pt>
    <dgm:pt modelId="{D36658C8-1E25-4007-BBD1-B4A9397E88E3}">
      <dgm:prSet phldrT="[Text]"/>
      <dgm:spPr/>
      <dgm:t>
        <a:bodyPr/>
        <a:lstStyle/>
        <a:p>
          <a:endParaRPr lang="en-US" dirty="0"/>
        </a:p>
      </dgm:t>
    </dgm:pt>
    <dgm:pt modelId="{3BA7449A-C00A-4367-8982-500EC9A3E0BD}" type="sibTrans" cxnId="{9F0EFE18-0115-467C-A5B8-A9985B12B243}">
      <dgm:prSet/>
      <dgm:spPr/>
      <dgm:t>
        <a:bodyPr/>
        <a:lstStyle/>
        <a:p>
          <a:endParaRPr lang="en-US"/>
        </a:p>
      </dgm:t>
    </dgm:pt>
    <dgm:pt modelId="{CDDAE352-858E-4C18-904A-6DD0C4E8E43D}" type="parTrans" cxnId="{9F0EFE18-0115-467C-A5B8-A9985B12B243}">
      <dgm:prSet/>
      <dgm:spPr/>
      <dgm:t>
        <a:bodyPr/>
        <a:lstStyle/>
        <a:p>
          <a:endParaRPr lang="en-US"/>
        </a:p>
      </dgm:t>
    </dgm:pt>
    <dgm:pt modelId="{41F9DA76-F010-4620-8CBF-67A67C8A33E7}">
      <dgm:prSet/>
      <dgm:spPr/>
      <dgm:t>
        <a:bodyPr/>
        <a:lstStyle/>
        <a:p>
          <a:endParaRPr lang="en-US" dirty="0">
            <a:latin typeface="Arial" panose="020B0604020202020204" pitchFamily="34" charset="0"/>
            <a:cs typeface="Arial" panose="020B0604020202020204" pitchFamily="34" charset="0"/>
          </a:endParaRPr>
        </a:p>
      </dgm:t>
    </dgm:pt>
    <dgm:pt modelId="{E846ADE9-DF61-43DD-8F46-0B938B80A1F8}" type="parTrans" cxnId="{5075D706-1A3E-400F-A7A6-58648E79B8A7}">
      <dgm:prSet/>
      <dgm:spPr/>
      <dgm:t>
        <a:bodyPr/>
        <a:lstStyle/>
        <a:p>
          <a:endParaRPr lang="en-US"/>
        </a:p>
      </dgm:t>
    </dgm:pt>
    <dgm:pt modelId="{1896D949-DD36-4942-9CC3-50B7795880F3}" type="sibTrans" cxnId="{5075D706-1A3E-400F-A7A6-58648E79B8A7}">
      <dgm:prSet/>
      <dgm:spPr/>
      <dgm:t>
        <a:bodyPr/>
        <a:lstStyle/>
        <a:p>
          <a:endParaRPr lang="en-US"/>
        </a:p>
      </dgm:t>
    </dgm:pt>
    <dgm:pt modelId="{1561A6B9-F653-4C5B-A795-B0557165D0EE}">
      <dgm:prSet phldrT="[Text]"/>
      <dgm:spPr/>
      <dgm:t>
        <a:bodyPr/>
        <a:lstStyle/>
        <a:p>
          <a:endParaRPr lang="en-US" dirty="0"/>
        </a:p>
      </dgm:t>
    </dgm:pt>
    <dgm:pt modelId="{FAD7DED3-064C-47EA-B2A5-5EF30B3AD360}" type="parTrans" cxnId="{D6063056-1EEC-4DE4-BE06-816AC5E4F2F9}">
      <dgm:prSet/>
      <dgm:spPr/>
      <dgm:t>
        <a:bodyPr/>
        <a:lstStyle/>
        <a:p>
          <a:endParaRPr lang="en-US"/>
        </a:p>
      </dgm:t>
    </dgm:pt>
    <dgm:pt modelId="{B6FA724D-27AD-4EEB-96AD-D15F8791EC4C}" type="sibTrans" cxnId="{D6063056-1EEC-4DE4-BE06-816AC5E4F2F9}">
      <dgm:prSet/>
      <dgm:spPr/>
      <dgm:t>
        <a:bodyPr/>
        <a:lstStyle/>
        <a:p>
          <a:endParaRPr lang="en-US"/>
        </a:p>
      </dgm:t>
    </dgm:pt>
    <dgm:pt modelId="{4EF9EE4B-E187-4019-A985-9A8B213A31B2}">
      <dgm:prSet custT="1"/>
      <dgm:spPr/>
      <dgm:t>
        <a:bodyPr/>
        <a:lstStyle/>
        <a:p>
          <a:r>
            <a:rPr lang="en-US" sz="1200" dirty="0">
              <a:latin typeface="Arial" panose="020B0604020202020204" pitchFamily="34" charset="0"/>
              <a:cs typeface="Arial" panose="020B0604020202020204" pitchFamily="34" charset="0"/>
            </a:rPr>
            <a:t>Gain an understanding of how regulation, research, evidence-based practices, and key principles provide the foundation for effective early intervention practices.</a:t>
          </a:r>
          <a:endParaRPr lang="en-US" sz="1200" dirty="0"/>
        </a:p>
      </dgm:t>
    </dgm:pt>
    <dgm:pt modelId="{1B06CE0A-052A-4AC9-9C72-7FB10FFB4BBD}" type="parTrans" cxnId="{AB63E46C-5522-46D3-88AE-5ADA3E83FEF5}">
      <dgm:prSet/>
      <dgm:spPr/>
      <dgm:t>
        <a:bodyPr/>
        <a:lstStyle/>
        <a:p>
          <a:endParaRPr lang="en-US"/>
        </a:p>
      </dgm:t>
    </dgm:pt>
    <dgm:pt modelId="{B37A8094-6B59-416C-A7C1-AED2A2F46562}" type="sibTrans" cxnId="{AB63E46C-5522-46D3-88AE-5ADA3E83FEF5}">
      <dgm:prSet/>
      <dgm:spPr/>
      <dgm:t>
        <a:bodyPr/>
        <a:lstStyle/>
        <a:p>
          <a:endParaRPr lang="en-US"/>
        </a:p>
      </dgm:t>
    </dgm:pt>
    <dgm:pt modelId="{328BE32E-8294-47C3-AE3D-55A4572F22DE}">
      <dgm:prSet custT="1"/>
      <dgm:spPr/>
      <dgm:t>
        <a:bodyPr/>
        <a:lstStyle/>
        <a:p>
          <a:r>
            <a:rPr lang="en-US" sz="1200" dirty="0">
              <a:latin typeface="Arial" panose="020B0604020202020204" pitchFamily="34" charset="0"/>
              <a:cs typeface="Arial" panose="020B0604020202020204" pitchFamily="34" charset="0"/>
            </a:rPr>
            <a:t>Identify and reflect on the characteristics and components that build and support trusting relationships with families including both personal and professional boundaries.</a:t>
          </a:r>
        </a:p>
      </dgm:t>
    </dgm:pt>
    <dgm:pt modelId="{84745764-5C10-44A6-BA8D-051CF0ADBDE4}" type="parTrans" cxnId="{12403ACF-F113-41EB-A948-BFEF337D4C6E}">
      <dgm:prSet/>
      <dgm:spPr/>
      <dgm:t>
        <a:bodyPr/>
        <a:lstStyle/>
        <a:p>
          <a:endParaRPr lang="en-US"/>
        </a:p>
      </dgm:t>
    </dgm:pt>
    <dgm:pt modelId="{E10C048D-E156-4798-A32E-395E3FCE0967}" type="sibTrans" cxnId="{12403ACF-F113-41EB-A948-BFEF337D4C6E}">
      <dgm:prSet/>
      <dgm:spPr/>
      <dgm:t>
        <a:bodyPr/>
        <a:lstStyle/>
        <a:p>
          <a:endParaRPr lang="en-US"/>
        </a:p>
      </dgm:t>
    </dgm:pt>
    <dgm:pt modelId="{BD667E60-4381-490A-A433-6055B51009B0}">
      <dgm:prSet custT="1"/>
      <dgm:spPr/>
      <dgm:t>
        <a:bodyPr/>
        <a:lstStyle/>
        <a:p>
          <a:r>
            <a:rPr lang="en-US" sz="1200" dirty="0">
              <a:latin typeface="Arial" panose="020B0604020202020204" pitchFamily="34" charset="0"/>
              <a:cs typeface="Arial" panose="020B0604020202020204" pitchFamily="34" charset="0"/>
            </a:rPr>
            <a:t>Explore the nature of observation and recognize how being objective in our observations will support caregivers and families.</a:t>
          </a:r>
        </a:p>
      </dgm:t>
    </dgm:pt>
    <dgm:pt modelId="{F9028B66-A0B0-4B0F-A801-3DEFA239477B}" type="parTrans" cxnId="{325B2F60-9796-499E-8132-376F609CDB9E}">
      <dgm:prSet/>
      <dgm:spPr/>
      <dgm:t>
        <a:bodyPr/>
        <a:lstStyle/>
        <a:p>
          <a:endParaRPr lang="en-US"/>
        </a:p>
      </dgm:t>
    </dgm:pt>
    <dgm:pt modelId="{FA78C6C3-BAF1-4BB3-82C3-DA604EB1E351}" type="sibTrans" cxnId="{325B2F60-9796-499E-8132-376F609CDB9E}">
      <dgm:prSet/>
      <dgm:spPr/>
      <dgm:t>
        <a:bodyPr/>
        <a:lstStyle/>
        <a:p>
          <a:endParaRPr lang="en-US"/>
        </a:p>
      </dgm:t>
    </dgm:pt>
    <dgm:pt modelId="{50E3DCAD-A340-47FF-91FC-185528A06857}">
      <dgm:prSet custT="1"/>
      <dgm:spPr/>
      <dgm:t>
        <a:bodyPr/>
        <a:lstStyle/>
        <a:p>
          <a:r>
            <a:rPr lang="en-US" sz="1200" dirty="0">
              <a:latin typeface="Arial" panose="020B0604020202020204" pitchFamily="34" charset="0"/>
              <a:cs typeface="Arial" panose="020B0604020202020204" pitchFamily="34" charset="0"/>
            </a:rPr>
            <a:t>Identify and recognize how routines can build caregiver competence and confidence and embed learning opportunities for their child throughout the day.  </a:t>
          </a:r>
        </a:p>
      </dgm:t>
    </dgm:pt>
    <dgm:pt modelId="{A0CE744E-A16A-45D2-AACC-BA7DE6996D68}" type="parTrans" cxnId="{DD7DB6AE-4C06-4660-809D-87BC083A6E9B}">
      <dgm:prSet/>
      <dgm:spPr/>
      <dgm:t>
        <a:bodyPr/>
        <a:lstStyle/>
        <a:p>
          <a:endParaRPr lang="en-US"/>
        </a:p>
      </dgm:t>
    </dgm:pt>
    <dgm:pt modelId="{969AE308-26F2-41FA-82A5-DC8ED6DD3216}" type="sibTrans" cxnId="{DD7DB6AE-4C06-4660-809D-87BC083A6E9B}">
      <dgm:prSet/>
      <dgm:spPr/>
      <dgm:t>
        <a:bodyPr/>
        <a:lstStyle/>
        <a:p>
          <a:endParaRPr lang="en-US"/>
        </a:p>
      </dgm:t>
    </dgm:pt>
    <dgm:pt modelId="{003A2E2F-8C7F-47CF-9A1D-E893AA5A4D1A}">
      <dgm:prSet phldrT="[Text]"/>
      <dgm:spPr/>
      <dgm:t>
        <a:bodyPr/>
        <a:lstStyle/>
        <a:p>
          <a:endParaRPr lang="en-US" dirty="0">
            <a:latin typeface="Arial" panose="020B0604020202020204" pitchFamily="34" charset="0"/>
            <a:cs typeface="Arial" panose="020B0604020202020204" pitchFamily="34" charset="0"/>
          </a:endParaRPr>
        </a:p>
      </dgm:t>
    </dgm:pt>
    <dgm:pt modelId="{19E14521-9C6A-4414-93C7-E5CAA11B1F32}" type="sibTrans" cxnId="{81F3DF07-9693-41B9-B4CE-FA7F1F4CC83B}">
      <dgm:prSet/>
      <dgm:spPr/>
      <dgm:t>
        <a:bodyPr/>
        <a:lstStyle/>
        <a:p>
          <a:endParaRPr lang="en-US"/>
        </a:p>
      </dgm:t>
    </dgm:pt>
    <dgm:pt modelId="{A8AB0ACE-80E7-4F04-9131-17D511D5AB37}" type="parTrans" cxnId="{81F3DF07-9693-41B9-B4CE-FA7F1F4CC83B}">
      <dgm:prSet/>
      <dgm:spPr/>
      <dgm:t>
        <a:bodyPr/>
        <a:lstStyle/>
        <a:p>
          <a:endParaRPr lang="en-US"/>
        </a:p>
      </dgm:t>
    </dgm:pt>
    <dgm:pt modelId="{8F36487D-37BB-4835-8CAA-ACDDA3C244F0}">
      <dgm:prSet custT="1"/>
      <dgm:spPr/>
      <dgm:t>
        <a:bodyPr/>
        <a:lstStyle/>
        <a:p>
          <a:r>
            <a:rPr lang="en-US" sz="1200" dirty="0">
              <a:latin typeface="Arial" panose="020B0604020202020204" pitchFamily="34" charset="0"/>
              <a:cs typeface="Arial" panose="020B0604020202020204" pitchFamily="34" charset="0"/>
            </a:rPr>
            <a:t>Begin to recognize when we use adult learning concepts the family feels confident and competent in supporting their child’s development in routines and activities important to their family. </a:t>
          </a:r>
        </a:p>
      </dgm:t>
    </dgm:pt>
    <dgm:pt modelId="{7C72373D-E2DE-4D47-AB6B-A1E6A5602948}" type="parTrans" cxnId="{A08FF05C-56A5-4FB8-AC4C-BEFC01E4A4A5}">
      <dgm:prSet/>
      <dgm:spPr/>
      <dgm:t>
        <a:bodyPr/>
        <a:lstStyle/>
        <a:p>
          <a:endParaRPr lang="en-US"/>
        </a:p>
      </dgm:t>
    </dgm:pt>
    <dgm:pt modelId="{2AFDA8DF-9D37-4D3F-B4BA-5656098D5BC6}" type="sibTrans" cxnId="{A08FF05C-56A5-4FB8-AC4C-BEFC01E4A4A5}">
      <dgm:prSet/>
      <dgm:spPr/>
      <dgm:t>
        <a:bodyPr/>
        <a:lstStyle/>
        <a:p>
          <a:endParaRPr lang="en-US"/>
        </a:p>
      </dgm:t>
    </dgm:pt>
    <dgm:pt modelId="{FD2A5D86-135B-450A-9F70-DE70E099B48D}" type="pres">
      <dgm:prSet presAssocID="{4A99121B-7A01-401B-A4E1-517C734EC333}" presName="linearFlow" presStyleCnt="0">
        <dgm:presLayoutVars>
          <dgm:dir/>
          <dgm:animLvl val="lvl"/>
          <dgm:resizeHandles val="exact"/>
        </dgm:presLayoutVars>
      </dgm:prSet>
      <dgm:spPr/>
      <dgm:t>
        <a:bodyPr/>
        <a:lstStyle/>
        <a:p>
          <a:endParaRPr lang="en-US"/>
        </a:p>
      </dgm:t>
    </dgm:pt>
    <dgm:pt modelId="{06C21AF0-D0F5-466F-A6D7-12245171185D}" type="pres">
      <dgm:prSet presAssocID="{1561A6B9-F653-4C5B-A795-B0557165D0EE}" presName="composite" presStyleCnt="0"/>
      <dgm:spPr/>
    </dgm:pt>
    <dgm:pt modelId="{ED954BCB-47A3-4CD4-AAE3-7E5E6304A65C}" type="pres">
      <dgm:prSet presAssocID="{1561A6B9-F653-4C5B-A795-B0557165D0EE}" presName="parentText" presStyleLbl="alignNode1" presStyleIdx="0" presStyleCnt="7">
        <dgm:presLayoutVars>
          <dgm:chMax val="1"/>
          <dgm:bulletEnabled val="1"/>
        </dgm:presLayoutVars>
      </dgm:prSet>
      <dgm:spPr/>
      <dgm:t>
        <a:bodyPr/>
        <a:lstStyle/>
        <a:p>
          <a:endParaRPr lang="en-US"/>
        </a:p>
      </dgm:t>
    </dgm:pt>
    <dgm:pt modelId="{16E61FD5-D9B5-4F2A-9C97-5B6FEA95F111}" type="pres">
      <dgm:prSet presAssocID="{1561A6B9-F653-4C5B-A795-B0557165D0EE}" presName="descendantText" presStyleLbl="alignAcc1" presStyleIdx="0" presStyleCnt="7">
        <dgm:presLayoutVars>
          <dgm:bulletEnabled val="1"/>
        </dgm:presLayoutVars>
      </dgm:prSet>
      <dgm:spPr/>
      <dgm:t>
        <a:bodyPr/>
        <a:lstStyle/>
        <a:p>
          <a:endParaRPr lang="en-US"/>
        </a:p>
      </dgm:t>
    </dgm:pt>
    <dgm:pt modelId="{6EB8DB5A-D028-4894-BA9D-6E528B4E7626}" type="pres">
      <dgm:prSet presAssocID="{B6FA724D-27AD-4EEB-96AD-D15F8791EC4C}" presName="sp" presStyleCnt="0"/>
      <dgm:spPr/>
    </dgm:pt>
    <dgm:pt modelId="{55F59059-C085-4620-8619-63B22FCF80FB}" type="pres">
      <dgm:prSet presAssocID="{0C2538A9-FE69-40A5-92F7-89FBB7CFF793}" presName="composite" presStyleCnt="0"/>
      <dgm:spPr/>
    </dgm:pt>
    <dgm:pt modelId="{837209DC-6884-4F2E-8CB6-4AB213AA30F4}" type="pres">
      <dgm:prSet presAssocID="{0C2538A9-FE69-40A5-92F7-89FBB7CFF793}" presName="parentText" presStyleLbl="alignNode1" presStyleIdx="1" presStyleCnt="7">
        <dgm:presLayoutVars>
          <dgm:chMax val="1"/>
          <dgm:bulletEnabled val="1"/>
        </dgm:presLayoutVars>
      </dgm:prSet>
      <dgm:spPr/>
      <dgm:t>
        <a:bodyPr/>
        <a:lstStyle/>
        <a:p>
          <a:endParaRPr lang="en-US"/>
        </a:p>
      </dgm:t>
    </dgm:pt>
    <dgm:pt modelId="{3E531AAA-D37C-456F-8DD2-670D8EF0EF49}" type="pres">
      <dgm:prSet presAssocID="{0C2538A9-FE69-40A5-92F7-89FBB7CFF793}" presName="descendantText" presStyleLbl="alignAcc1" presStyleIdx="1" presStyleCnt="7">
        <dgm:presLayoutVars>
          <dgm:bulletEnabled val="1"/>
        </dgm:presLayoutVars>
      </dgm:prSet>
      <dgm:spPr/>
      <dgm:t>
        <a:bodyPr/>
        <a:lstStyle/>
        <a:p>
          <a:endParaRPr lang="en-US"/>
        </a:p>
      </dgm:t>
    </dgm:pt>
    <dgm:pt modelId="{6C00A76C-2055-460D-8BE9-D3B4924DCD1A}" type="pres">
      <dgm:prSet presAssocID="{399C6F9E-44B5-442D-B2CC-995941C57A81}" presName="sp" presStyleCnt="0"/>
      <dgm:spPr/>
    </dgm:pt>
    <dgm:pt modelId="{D8CDF73E-A639-46E0-A4D7-F90A86621F4A}" type="pres">
      <dgm:prSet presAssocID="{804BB1CD-6411-4376-B696-763E75269F03}" presName="composite" presStyleCnt="0"/>
      <dgm:spPr/>
    </dgm:pt>
    <dgm:pt modelId="{3A5B7D2A-BEAB-4ED2-9BCB-001E00ACEACC}" type="pres">
      <dgm:prSet presAssocID="{804BB1CD-6411-4376-B696-763E75269F03}" presName="parentText" presStyleLbl="alignNode1" presStyleIdx="2" presStyleCnt="7">
        <dgm:presLayoutVars>
          <dgm:chMax val="1"/>
          <dgm:bulletEnabled val="1"/>
        </dgm:presLayoutVars>
      </dgm:prSet>
      <dgm:spPr/>
      <dgm:t>
        <a:bodyPr/>
        <a:lstStyle/>
        <a:p>
          <a:endParaRPr lang="en-US"/>
        </a:p>
      </dgm:t>
    </dgm:pt>
    <dgm:pt modelId="{E64BA988-40AE-458D-80A6-94C06E6FE51B}" type="pres">
      <dgm:prSet presAssocID="{804BB1CD-6411-4376-B696-763E75269F03}" presName="descendantText" presStyleLbl="alignAcc1" presStyleIdx="2" presStyleCnt="7">
        <dgm:presLayoutVars>
          <dgm:bulletEnabled val="1"/>
        </dgm:presLayoutVars>
      </dgm:prSet>
      <dgm:spPr/>
      <dgm:t>
        <a:bodyPr/>
        <a:lstStyle/>
        <a:p>
          <a:endParaRPr lang="en-US"/>
        </a:p>
      </dgm:t>
    </dgm:pt>
    <dgm:pt modelId="{174A0E47-1CB6-43C9-BB94-A7DFF70E5177}" type="pres">
      <dgm:prSet presAssocID="{4BC67749-4ECF-400A-B8B5-BBE00D2231D7}" presName="sp" presStyleCnt="0"/>
      <dgm:spPr/>
    </dgm:pt>
    <dgm:pt modelId="{42D67BF7-11B5-4F42-9CE7-D7D857B6CFC5}" type="pres">
      <dgm:prSet presAssocID="{003A2E2F-8C7F-47CF-9A1D-E893AA5A4D1A}" presName="composite" presStyleCnt="0"/>
      <dgm:spPr/>
    </dgm:pt>
    <dgm:pt modelId="{8D32CB41-AFC1-47FE-8B78-6A9DFC7476ED}" type="pres">
      <dgm:prSet presAssocID="{003A2E2F-8C7F-47CF-9A1D-E893AA5A4D1A}" presName="parentText" presStyleLbl="alignNode1" presStyleIdx="3" presStyleCnt="7">
        <dgm:presLayoutVars>
          <dgm:chMax val="1"/>
          <dgm:bulletEnabled val="1"/>
        </dgm:presLayoutVars>
      </dgm:prSet>
      <dgm:spPr/>
      <dgm:t>
        <a:bodyPr/>
        <a:lstStyle/>
        <a:p>
          <a:endParaRPr lang="en-US"/>
        </a:p>
      </dgm:t>
    </dgm:pt>
    <dgm:pt modelId="{AB9479B9-714D-4C9A-8B49-EF5D32A6E621}" type="pres">
      <dgm:prSet presAssocID="{003A2E2F-8C7F-47CF-9A1D-E893AA5A4D1A}" presName="descendantText" presStyleLbl="alignAcc1" presStyleIdx="3" presStyleCnt="7">
        <dgm:presLayoutVars>
          <dgm:bulletEnabled val="1"/>
        </dgm:presLayoutVars>
      </dgm:prSet>
      <dgm:spPr/>
      <dgm:t>
        <a:bodyPr/>
        <a:lstStyle/>
        <a:p>
          <a:endParaRPr lang="en-US"/>
        </a:p>
      </dgm:t>
    </dgm:pt>
    <dgm:pt modelId="{5E049C79-7C66-4009-B18E-9C5A782C7EA8}" type="pres">
      <dgm:prSet presAssocID="{19E14521-9C6A-4414-93C7-E5CAA11B1F32}" presName="sp" presStyleCnt="0"/>
      <dgm:spPr/>
    </dgm:pt>
    <dgm:pt modelId="{7830B7AD-9264-437E-8D1F-3953A973F85C}" type="pres">
      <dgm:prSet presAssocID="{75D4532C-0684-44F0-B38B-AE939797D1A5}" presName="composite" presStyleCnt="0"/>
      <dgm:spPr/>
    </dgm:pt>
    <dgm:pt modelId="{C9F0059E-9FF6-4F99-BFFE-2231FA230D34}" type="pres">
      <dgm:prSet presAssocID="{75D4532C-0684-44F0-B38B-AE939797D1A5}" presName="parentText" presStyleLbl="alignNode1" presStyleIdx="4" presStyleCnt="7">
        <dgm:presLayoutVars>
          <dgm:chMax val="1"/>
          <dgm:bulletEnabled val="1"/>
        </dgm:presLayoutVars>
      </dgm:prSet>
      <dgm:spPr/>
      <dgm:t>
        <a:bodyPr/>
        <a:lstStyle/>
        <a:p>
          <a:endParaRPr lang="en-US"/>
        </a:p>
      </dgm:t>
    </dgm:pt>
    <dgm:pt modelId="{FAB06468-C2A1-4EDB-966B-2B6AF2A44657}" type="pres">
      <dgm:prSet presAssocID="{75D4532C-0684-44F0-B38B-AE939797D1A5}" presName="descendantText" presStyleLbl="alignAcc1" presStyleIdx="4" presStyleCnt="7">
        <dgm:presLayoutVars>
          <dgm:bulletEnabled val="1"/>
        </dgm:presLayoutVars>
      </dgm:prSet>
      <dgm:spPr/>
      <dgm:t>
        <a:bodyPr/>
        <a:lstStyle/>
        <a:p>
          <a:endParaRPr lang="en-US"/>
        </a:p>
      </dgm:t>
    </dgm:pt>
    <dgm:pt modelId="{0C81052D-1F05-4BA0-8888-4FD8103D8FC6}" type="pres">
      <dgm:prSet presAssocID="{AA9D8EC6-0721-4B5C-AB36-86C25518882F}" presName="sp" presStyleCnt="0"/>
      <dgm:spPr/>
    </dgm:pt>
    <dgm:pt modelId="{FA456E48-8BD7-494B-B548-F7CA7330EFD8}" type="pres">
      <dgm:prSet presAssocID="{D36658C8-1E25-4007-BBD1-B4A9397E88E3}" presName="composite" presStyleCnt="0"/>
      <dgm:spPr/>
    </dgm:pt>
    <dgm:pt modelId="{B90D0943-57F3-4E87-B28B-BE22B0512B0F}" type="pres">
      <dgm:prSet presAssocID="{D36658C8-1E25-4007-BBD1-B4A9397E88E3}" presName="parentText" presStyleLbl="alignNode1" presStyleIdx="5" presStyleCnt="7">
        <dgm:presLayoutVars>
          <dgm:chMax val="1"/>
          <dgm:bulletEnabled val="1"/>
        </dgm:presLayoutVars>
      </dgm:prSet>
      <dgm:spPr/>
      <dgm:t>
        <a:bodyPr/>
        <a:lstStyle/>
        <a:p>
          <a:endParaRPr lang="en-US"/>
        </a:p>
      </dgm:t>
    </dgm:pt>
    <dgm:pt modelId="{C36F5C34-F59C-4ADE-949A-F9D9FA15FD9D}" type="pres">
      <dgm:prSet presAssocID="{D36658C8-1E25-4007-BBD1-B4A9397E88E3}" presName="descendantText" presStyleLbl="alignAcc1" presStyleIdx="5" presStyleCnt="7">
        <dgm:presLayoutVars>
          <dgm:bulletEnabled val="1"/>
        </dgm:presLayoutVars>
      </dgm:prSet>
      <dgm:spPr/>
      <dgm:t>
        <a:bodyPr/>
        <a:lstStyle/>
        <a:p>
          <a:endParaRPr lang="en-US"/>
        </a:p>
      </dgm:t>
    </dgm:pt>
    <dgm:pt modelId="{AA2BE54B-D61D-49FF-A54F-2A5709F7D989}" type="pres">
      <dgm:prSet presAssocID="{3BA7449A-C00A-4367-8982-500EC9A3E0BD}" presName="sp" presStyleCnt="0"/>
      <dgm:spPr/>
    </dgm:pt>
    <dgm:pt modelId="{AE8CDFD5-3554-4D5B-91C1-A57C38420D23}" type="pres">
      <dgm:prSet presAssocID="{41F9DA76-F010-4620-8CBF-67A67C8A33E7}" presName="composite" presStyleCnt="0"/>
      <dgm:spPr/>
    </dgm:pt>
    <dgm:pt modelId="{3229B9EF-C505-469A-9D2F-EC00AEB50D5C}" type="pres">
      <dgm:prSet presAssocID="{41F9DA76-F010-4620-8CBF-67A67C8A33E7}" presName="parentText" presStyleLbl="alignNode1" presStyleIdx="6" presStyleCnt="7">
        <dgm:presLayoutVars>
          <dgm:chMax val="1"/>
          <dgm:bulletEnabled val="1"/>
        </dgm:presLayoutVars>
      </dgm:prSet>
      <dgm:spPr/>
      <dgm:t>
        <a:bodyPr/>
        <a:lstStyle/>
        <a:p>
          <a:endParaRPr lang="en-US"/>
        </a:p>
      </dgm:t>
    </dgm:pt>
    <dgm:pt modelId="{57DE2597-3527-4B8F-9533-9A14DDFB50A8}" type="pres">
      <dgm:prSet presAssocID="{41F9DA76-F010-4620-8CBF-67A67C8A33E7}" presName="descendantText" presStyleLbl="alignAcc1" presStyleIdx="6" presStyleCnt="7">
        <dgm:presLayoutVars>
          <dgm:bulletEnabled val="1"/>
        </dgm:presLayoutVars>
      </dgm:prSet>
      <dgm:spPr/>
      <dgm:t>
        <a:bodyPr/>
        <a:lstStyle/>
        <a:p>
          <a:endParaRPr lang="en-US"/>
        </a:p>
      </dgm:t>
    </dgm:pt>
  </dgm:ptLst>
  <dgm:cxnLst>
    <dgm:cxn modelId="{71530A99-C891-4626-AC80-517F7D9CAE84}" type="presOf" srcId="{2760CE0D-E1A6-4171-ACBA-5AAAFE6ABC0C}" destId="{C36F5C34-F59C-4ADE-949A-F9D9FA15FD9D}" srcOrd="0" destOrd="0" presId="urn:microsoft.com/office/officeart/2005/8/layout/chevron2"/>
    <dgm:cxn modelId="{298E861C-10D8-4A86-AF7A-8C477D2AA094}" srcId="{4A99121B-7A01-401B-A4E1-517C734EC333}" destId="{75D4532C-0684-44F0-B38B-AE939797D1A5}" srcOrd="4" destOrd="0" parTransId="{D776DE1B-095A-45F6-8960-C7D007AB96FB}" sibTransId="{AA9D8EC6-0721-4B5C-AB36-86C25518882F}"/>
    <dgm:cxn modelId="{CA4170AF-9605-452E-AF40-52FDF63A219D}" type="presOf" srcId="{BD667E60-4381-490A-A433-6055B51009B0}" destId="{AB9479B9-714D-4C9A-8B49-EF5D32A6E621}" srcOrd="0" destOrd="0" presId="urn:microsoft.com/office/officeart/2005/8/layout/chevron2"/>
    <dgm:cxn modelId="{2F0C9EF6-E758-45AD-82A7-B883F4FC85FE}" type="presOf" srcId="{D36658C8-1E25-4007-BBD1-B4A9397E88E3}" destId="{B90D0943-57F3-4E87-B28B-BE22B0512B0F}" srcOrd="0" destOrd="0" presId="urn:microsoft.com/office/officeart/2005/8/layout/chevron2"/>
    <dgm:cxn modelId="{D3469689-52F6-49F0-8BA7-45897EDCCB16}" type="presOf" srcId="{804BB1CD-6411-4376-B696-763E75269F03}" destId="{3A5B7D2A-BEAB-4ED2-9BCB-001E00ACEACC}" srcOrd="0" destOrd="0" presId="urn:microsoft.com/office/officeart/2005/8/layout/chevron2"/>
    <dgm:cxn modelId="{CD1CA689-2DDF-4D95-ADDB-064D9EA1A87A}" type="presOf" srcId="{4A99121B-7A01-401B-A4E1-517C734EC333}" destId="{FD2A5D86-135B-450A-9F70-DE70E099B48D}" srcOrd="0" destOrd="0" presId="urn:microsoft.com/office/officeart/2005/8/layout/chevron2"/>
    <dgm:cxn modelId="{66D71431-159A-4D94-BE72-7EB72BC94CA4}" srcId="{75D4532C-0684-44F0-B38B-AE939797D1A5}" destId="{6B906961-3A02-4C4D-BA6C-3B3522F6A5CB}" srcOrd="0" destOrd="0" parTransId="{8B7433DB-E606-40CD-A7FB-90612E381487}" sibTransId="{42A3F7F5-444D-4AAA-AD90-D70126B9B34E}"/>
    <dgm:cxn modelId="{011D689C-7D8B-46A5-8918-FAB6FA884557}" type="presOf" srcId="{75D4532C-0684-44F0-B38B-AE939797D1A5}" destId="{C9F0059E-9FF6-4F99-BFFE-2231FA230D34}" srcOrd="0" destOrd="0" presId="urn:microsoft.com/office/officeart/2005/8/layout/chevron2"/>
    <dgm:cxn modelId="{008EE454-64BE-4C0D-B216-82EECCB19269}" type="presOf" srcId="{6B906961-3A02-4C4D-BA6C-3B3522F6A5CB}" destId="{FAB06468-C2A1-4EDB-966B-2B6AF2A44657}" srcOrd="0" destOrd="0" presId="urn:microsoft.com/office/officeart/2005/8/layout/chevron2"/>
    <dgm:cxn modelId="{97800904-A472-4691-8724-101C8D4BEAC1}" srcId="{D36658C8-1E25-4007-BBD1-B4A9397E88E3}" destId="{2760CE0D-E1A6-4171-ACBA-5AAAFE6ABC0C}" srcOrd="0" destOrd="0" parTransId="{D0D4AB75-8C6B-41F5-82CC-6208ED219DD2}" sibTransId="{256CEBF4-075C-412E-9AB4-2A409BCE5064}"/>
    <dgm:cxn modelId="{2FA5C268-338C-44D5-AD6C-18D20C52FC92}" type="presOf" srcId="{328BE32E-8294-47C3-AE3D-55A4572F22DE}" destId="{E64BA988-40AE-458D-80A6-94C06E6FE51B}" srcOrd="0" destOrd="0" presId="urn:microsoft.com/office/officeart/2005/8/layout/chevron2"/>
    <dgm:cxn modelId="{527539CD-5B50-401E-930C-9F98EF847948}" type="presOf" srcId="{8F36487D-37BB-4835-8CAA-ACDDA3C244F0}" destId="{3E531AAA-D37C-456F-8DD2-670D8EF0EF49}" srcOrd="0" destOrd="0" presId="urn:microsoft.com/office/officeart/2005/8/layout/chevron2"/>
    <dgm:cxn modelId="{D6063056-1EEC-4DE4-BE06-816AC5E4F2F9}" srcId="{4A99121B-7A01-401B-A4E1-517C734EC333}" destId="{1561A6B9-F653-4C5B-A795-B0557165D0EE}" srcOrd="0" destOrd="0" parTransId="{FAD7DED3-064C-47EA-B2A5-5EF30B3AD360}" sibTransId="{B6FA724D-27AD-4EEB-96AD-D15F8791EC4C}"/>
    <dgm:cxn modelId="{654DF482-9789-4EC2-9578-90E33CF2A97F}" type="presOf" srcId="{50E3DCAD-A340-47FF-91FC-185528A06857}" destId="{57DE2597-3527-4B8F-9533-9A14DDFB50A8}" srcOrd="0" destOrd="0" presId="urn:microsoft.com/office/officeart/2005/8/layout/chevron2"/>
    <dgm:cxn modelId="{A08FF05C-56A5-4FB8-AC4C-BEFC01E4A4A5}" srcId="{0C2538A9-FE69-40A5-92F7-89FBB7CFF793}" destId="{8F36487D-37BB-4835-8CAA-ACDDA3C244F0}" srcOrd="0" destOrd="0" parTransId="{7C72373D-E2DE-4D47-AB6B-A1E6A5602948}" sibTransId="{2AFDA8DF-9D37-4D3F-B4BA-5656098D5BC6}"/>
    <dgm:cxn modelId="{E4B912AE-0CEC-495B-A55A-18034A0E96D4}" srcId="{4A99121B-7A01-401B-A4E1-517C734EC333}" destId="{0C2538A9-FE69-40A5-92F7-89FBB7CFF793}" srcOrd="1" destOrd="0" parTransId="{4EED8C6E-744D-4C29-BEE5-0117ED2D131C}" sibTransId="{399C6F9E-44B5-442D-B2CC-995941C57A81}"/>
    <dgm:cxn modelId="{12403ACF-F113-41EB-A948-BFEF337D4C6E}" srcId="{804BB1CD-6411-4376-B696-763E75269F03}" destId="{328BE32E-8294-47C3-AE3D-55A4572F22DE}" srcOrd="0" destOrd="0" parTransId="{84745764-5C10-44A6-BA8D-051CF0ADBDE4}" sibTransId="{E10C048D-E156-4798-A32E-395E3FCE0967}"/>
    <dgm:cxn modelId="{E1BF8E71-4115-4E8D-BE9E-F6577BC23BE2}" type="presOf" srcId="{0C2538A9-FE69-40A5-92F7-89FBB7CFF793}" destId="{837209DC-6884-4F2E-8CB6-4AB213AA30F4}" srcOrd="0" destOrd="0" presId="urn:microsoft.com/office/officeart/2005/8/layout/chevron2"/>
    <dgm:cxn modelId="{AB63E46C-5522-46D3-88AE-5ADA3E83FEF5}" srcId="{1561A6B9-F653-4C5B-A795-B0557165D0EE}" destId="{4EF9EE4B-E187-4019-A985-9A8B213A31B2}" srcOrd="0" destOrd="0" parTransId="{1B06CE0A-052A-4AC9-9C72-7FB10FFB4BBD}" sibTransId="{B37A8094-6B59-416C-A7C1-AED2A2F46562}"/>
    <dgm:cxn modelId="{24047B1D-33DD-49CA-9FDD-6D3BE333EB46}" type="presOf" srcId="{4EF9EE4B-E187-4019-A985-9A8B213A31B2}" destId="{16E61FD5-D9B5-4F2A-9C97-5B6FEA95F111}" srcOrd="0" destOrd="0" presId="urn:microsoft.com/office/officeart/2005/8/layout/chevron2"/>
    <dgm:cxn modelId="{DD7DB6AE-4C06-4660-809D-87BC083A6E9B}" srcId="{41F9DA76-F010-4620-8CBF-67A67C8A33E7}" destId="{50E3DCAD-A340-47FF-91FC-185528A06857}" srcOrd="0" destOrd="0" parTransId="{A0CE744E-A16A-45D2-AACC-BA7DE6996D68}" sibTransId="{969AE308-26F2-41FA-82A5-DC8ED6DD3216}"/>
    <dgm:cxn modelId="{325B2F60-9796-499E-8132-376F609CDB9E}" srcId="{003A2E2F-8C7F-47CF-9A1D-E893AA5A4D1A}" destId="{BD667E60-4381-490A-A433-6055B51009B0}" srcOrd="0" destOrd="0" parTransId="{F9028B66-A0B0-4B0F-A801-3DEFA239477B}" sibTransId="{FA78C6C3-BAF1-4BB3-82C3-DA604EB1E351}"/>
    <dgm:cxn modelId="{5F1D352B-8251-4C24-9BA1-A425A791714F}" type="presOf" srcId="{003A2E2F-8C7F-47CF-9A1D-E893AA5A4D1A}" destId="{8D32CB41-AFC1-47FE-8B78-6A9DFC7476ED}" srcOrd="0" destOrd="0" presId="urn:microsoft.com/office/officeart/2005/8/layout/chevron2"/>
    <dgm:cxn modelId="{2B005D95-785A-41E9-96D5-92C0314BDC45}" type="presOf" srcId="{1561A6B9-F653-4C5B-A795-B0557165D0EE}" destId="{ED954BCB-47A3-4CD4-AAE3-7E5E6304A65C}" srcOrd="0" destOrd="0" presId="urn:microsoft.com/office/officeart/2005/8/layout/chevron2"/>
    <dgm:cxn modelId="{5075D706-1A3E-400F-A7A6-58648E79B8A7}" srcId="{4A99121B-7A01-401B-A4E1-517C734EC333}" destId="{41F9DA76-F010-4620-8CBF-67A67C8A33E7}" srcOrd="6" destOrd="0" parTransId="{E846ADE9-DF61-43DD-8F46-0B938B80A1F8}" sibTransId="{1896D949-DD36-4942-9CC3-50B7795880F3}"/>
    <dgm:cxn modelId="{9F0EFE18-0115-467C-A5B8-A9985B12B243}" srcId="{4A99121B-7A01-401B-A4E1-517C734EC333}" destId="{D36658C8-1E25-4007-BBD1-B4A9397E88E3}" srcOrd="5" destOrd="0" parTransId="{CDDAE352-858E-4C18-904A-6DD0C4E8E43D}" sibTransId="{3BA7449A-C00A-4367-8982-500EC9A3E0BD}"/>
    <dgm:cxn modelId="{81F3DF07-9693-41B9-B4CE-FA7F1F4CC83B}" srcId="{4A99121B-7A01-401B-A4E1-517C734EC333}" destId="{003A2E2F-8C7F-47CF-9A1D-E893AA5A4D1A}" srcOrd="3" destOrd="0" parTransId="{A8AB0ACE-80E7-4F04-9131-17D511D5AB37}" sibTransId="{19E14521-9C6A-4414-93C7-E5CAA11B1F32}"/>
    <dgm:cxn modelId="{566E4E30-3A3F-48C3-A0A2-CA0F031697D1}" srcId="{4A99121B-7A01-401B-A4E1-517C734EC333}" destId="{804BB1CD-6411-4376-B696-763E75269F03}" srcOrd="2" destOrd="0" parTransId="{B5446A78-EE9D-410E-8DD1-52626EB00129}" sibTransId="{4BC67749-4ECF-400A-B8B5-BBE00D2231D7}"/>
    <dgm:cxn modelId="{B9E91E83-3986-4221-8E6B-655E03AD5962}" type="presOf" srcId="{41F9DA76-F010-4620-8CBF-67A67C8A33E7}" destId="{3229B9EF-C505-469A-9D2F-EC00AEB50D5C}" srcOrd="0" destOrd="0" presId="urn:microsoft.com/office/officeart/2005/8/layout/chevron2"/>
    <dgm:cxn modelId="{84905749-6CEC-4781-93B6-9AE7ABE0F425}" type="presParOf" srcId="{FD2A5D86-135B-450A-9F70-DE70E099B48D}" destId="{06C21AF0-D0F5-466F-A6D7-12245171185D}" srcOrd="0" destOrd="0" presId="urn:microsoft.com/office/officeart/2005/8/layout/chevron2"/>
    <dgm:cxn modelId="{F4D9A539-F21F-4335-9C6F-867EEC0A962C}" type="presParOf" srcId="{06C21AF0-D0F5-466F-A6D7-12245171185D}" destId="{ED954BCB-47A3-4CD4-AAE3-7E5E6304A65C}" srcOrd="0" destOrd="0" presId="urn:microsoft.com/office/officeart/2005/8/layout/chevron2"/>
    <dgm:cxn modelId="{F5D64498-AAB8-4E90-A125-90D93AC99DBD}" type="presParOf" srcId="{06C21AF0-D0F5-466F-A6D7-12245171185D}" destId="{16E61FD5-D9B5-4F2A-9C97-5B6FEA95F111}" srcOrd="1" destOrd="0" presId="urn:microsoft.com/office/officeart/2005/8/layout/chevron2"/>
    <dgm:cxn modelId="{DBAE35D5-B77E-4AEF-B936-1E51E00BEF59}" type="presParOf" srcId="{FD2A5D86-135B-450A-9F70-DE70E099B48D}" destId="{6EB8DB5A-D028-4894-BA9D-6E528B4E7626}" srcOrd="1" destOrd="0" presId="urn:microsoft.com/office/officeart/2005/8/layout/chevron2"/>
    <dgm:cxn modelId="{F2188357-FF3F-42E0-8568-7F20BF4AAE30}" type="presParOf" srcId="{FD2A5D86-135B-450A-9F70-DE70E099B48D}" destId="{55F59059-C085-4620-8619-63B22FCF80FB}" srcOrd="2" destOrd="0" presId="urn:microsoft.com/office/officeart/2005/8/layout/chevron2"/>
    <dgm:cxn modelId="{5FD92972-9660-4008-86C5-C61DD1FBC63C}" type="presParOf" srcId="{55F59059-C085-4620-8619-63B22FCF80FB}" destId="{837209DC-6884-4F2E-8CB6-4AB213AA30F4}" srcOrd="0" destOrd="0" presId="urn:microsoft.com/office/officeart/2005/8/layout/chevron2"/>
    <dgm:cxn modelId="{9CF1F47C-2397-44A4-A8FC-AC0C20BC67C2}" type="presParOf" srcId="{55F59059-C085-4620-8619-63B22FCF80FB}" destId="{3E531AAA-D37C-456F-8DD2-670D8EF0EF49}" srcOrd="1" destOrd="0" presId="urn:microsoft.com/office/officeart/2005/8/layout/chevron2"/>
    <dgm:cxn modelId="{766E15F5-AF3A-448B-9696-DF3A3F12D16D}" type="presParOf" srcId="{FD2A5D86-135B-450A-9F70-DE70E099B48D}" destId="{6C00A76C-2055-460D-8BE9-D3B4924DCD1A}" srcOrd="3" destOrd="0" presId="urn:microsoft.com/office/officeart/2005/8/layout/chevron2"/>
    <dgm:cxn modelId="{C10EF591-EEAD-4984-94CA-7FE74E7726B9}" type="presParOf" srcId="{FD2A5D86-135B-450A-9F70-DE70E099B48D}" destId="{D8CDF73E-A639-46E0-A4D7-F90A86621F4A}" srcOrd="4" destOrd="0" presId="urn:microsoft.com/office/officeart/2005/8/layout/chevron2"/>
    <dgm:cxn modelId="{C4659B02-E713-435C-B44C-A8D500DAF720}" type="presParOf" srcId="{D8CDF73E-A639-46E0-A4D7-F90A86621F4A}" destId="{3A5B7D2A-BEAB-4ED2-9BCB-001E00ACEACC}" srcOrd="0" destOrd="0" presId="urn:microsoft.com/office/officeart/2005/8/layout/chevron2"/>
    <dgm:cxn modelId="{4884425C-9FD8-4E6F-8233-98165B111263}" type="presParOf" srcId="{D8CDF73E-A639-46E0-A4D7-F90A86621F4A}" destId="{E64BA988-40AE-458D-80A6-94C06E6FE51B}" srcOrd="1" destOrd="0" presId="urn:microsoft.com/office/officeart/2005/8/layout/chevron2"/>
    <dgm:cxn modelId="{4C755B14-2C1D-4FF1-9237-BA5192C1BFD8}" type="presParOf" srcId="{FD2A5D86-135B-450A-9F70-DE70E099B48D}" destId="{174A0E47-1CB6-43C9-BB94-A7DFF70E5177}" srcOrd="5" destOrd="0" presId="urn:microsoft.com/office/officeart/2005/8/layout/chevron2"/>
    <dgm:cxn modelId="{E78FCEB6-6933-4398-A9B2-ACAA819EB48E}" type="presParOf" srcId="{FD2A5D86-135B-450A-9F70-DE70E099B48D}" destId="{42D67BF7-11B5-4F42-9CE7-D7D857B6CFC5}" srcOrd="6" destOrd="0" presId="urn:microsoft.com/office/officeart/2005/8/layout/chevron2"/>
    <dgm:cxn modelId="{AF9C55BF-F68A-41F7-B443-D9669C647911}" type="presParOf" srcId="{42D67BF7-11B5-4F42-9CE7-D7D857B6CFC5}" destId="{8D32CB41-AFC1-47FE-8B78-6A9DFC7476ED}" srcOrd="0" destOrd="0" presId="urn:microsoft.com/office/officeart/2005/8/layout/chevron2"/>
    <dgm:cxn modelId="{84136F7E-7203-46D3-A079-E8F00C91E20F}" type="presParOf" srcId="{42D67BF7-11B5-4F42-9CE7-D7D857B6CFC5}" destId="{AB9479B9-714D-4C9A-8B49-EF5D32A6E621}" srcOrd="1" destOrd="0" presId="urn:microsoft.com/office/officeart/2005/8/layout/chevron2"/>
    <dgm:cxn modelId="{05C7E4E8-B9CB-45EA-A63D-DF34E9A49319}" type="presParOf" srcId="{FD2A5D86-135B-450A-9F70-DE70E099B48D}" destId="{5E049C79-7C66-4009-B18E-9C5A782C7EA8}" srcOrd="7" destOrd="0" presId="urn:microsoft.com/office/officeart/2005/8/layout/chevron2"/>
    <dgm:cxn modelId="{68C81FF9-D7E8-4FA2-813F-0685B73F5D80}" type="presParOf" srcId="{FD2A5D86-135B-450A-9F70-DE70E099B48D}" destId="{7830B7AD-9264-437E-8D1F-3953A973F85C}" srcOrd="8" destOrd="0" presId="urn:microsoft.com/office/officeart/2005/8/layout/chevron2"/>
    <dgm:cxn modelId="{469ABDAC-13C4-4B38-9438-546CAFB85FDB}" type="presParOf" srcId="{7830B7AD-9264-437E-8D1F-3953A973F85C}" destId="{C9F0059E-9FF6-4F99-BFFE-2231FA230D34}" srcOrd="0" destOrd="0" presId="urn:microsoft.com/office/officeart/2005/8/layout/chevron2"/>
    <dgm:cxn modelId="{B6449BEC-524B-4D9B-B767-9FC44855C207}" type="presParOf" srcId="{7830B7AD-9264-437E-8D1F-3953A973F85C}" destId="{FAB06468-C2A1-4EDB-966B-2B6AF2A44657}" srcOrd="1" destOrd="0" presId="urn:microsoft.com/office/officeart/2005/8/layout/chevron2"/>
    <dgm:cxn modelId="{5146E032-2CEF-48D4-93EE-F4FD504A2926}" type="presParOf" srcId="{FD2A5D86-135B-450A-9F70-DE70E099B48D}" destId="{0C81052D-1F05-4BA0-8888-4FD8103D8FC6}" srcOrd="9" destOrd="0" presId="urn:microsoft.com/office/officeart/2005/8/layout/chevron2"/>
    <dgm:cxn modelId="{39A26F0F-27ED-40D0-8D0A-4F63558B5DC8}" type="presParOf" srcId="{FD2A5D86-135B-450A-9F70-DE70E099B48D}" destId="{FA456E48-8BD7-494B-B548-F7CA7330EFD8}" srcOrd="10" destOrd="0" presId="urn:microsoft.com/office/officeart/2005/8/layout/chevron2"/>
    <dgm:cxn modelId="{C8019DA2-8950-43B5-BDE6-6D96AADBEEDE}" type="presParOf" srcId="{FA456E48-8BD7-494B-B548-F7CA7330EFD8}" destId="{B90D0943-57F3-4E87-B28B-BE22B0512B0F}" srcOrd="0" destOrd="0" presId="urn:microsoft.com/office/officeart/2005/8/layout/chevron2"/>
    <dgm:cxn modelId="{2C132FE2-9197-4C08-B352-46341DB07C01}" type="presParOf" srcId="{FA456E48-8BD7-494B-B548-F7CA7330EFD8}" destId="{C36F5C34-F59C-4ADE-949A-F9D9FA15FD9D}" srcOrd="1" destOrd="0" presId="urn:microsoft.com/office/officeart/2005/8/layout/chevron2"/>
    <dgm:cxn modelId="{C661ECC1-B573-4931-A7F4-2A6675E9358A}" type="presParOf" srcId="{FD2A5D86-135B-450A-9F70-DE70E099B48D}" destId="{AA2BE54B-D61D-49FF-A54F-2A5709F7D989}" srcOrd="11" destOrd="0" presId="urn:microsoft.com/office/officeart/2005/8/layout/chevron2"/>
    <dgm:cxn modelId="{20A621CD-A43F-45B4-80F9-F946C24E22BE}" type="presParOf" srcId="{FD2A5D86-135B-450A-9F70-DE70E099B48D}" destId="{AE8CDFD5-3554-4D5B-91C1-A57C38420D23}" srcOrd="12" destOrd="0" presId="urn:microsoft.com/office/officeart/2005/8/layout/chevron2"/>
    <dgm:cxn modelId="{A554AC67-B0CE-4115-960D-417F883BA29B}" type="presParOf" srcId="{AE8CDFD5-3554-4D5B-91C1-A57C38420D23}" destId="{3229B9EF-C505-469A-9D2F-EC00AEB50D5C}" srcOrd="0" destOrd="0" presId="urn:microsoft.com/office/officeart/2005/8/layout/chevron2"/>
    <dgm:cxn modelId="{F5B89DB8-FAA4-4545-86B1-E59A3596EAB9}" type="presParOf" srcId="{AE8CDFD5-3554-4D5B-91C1-A57C38420D23}" destId="{57DE2597-3527-4B8F-9533-9A14DDFB50A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54BCB-47A3-4CD4-AAE3-7E5E6304A65C}">
      <dsp:nvSpPr>
        <dsp:cNvPr id="0" name=""/>
        <dsp:cNvSpPr/>
      </dsp:nvSpPr>
      <dsp:spPr>
        <a:xfrm rot="5400000">
          <a:off x="-126097" y="128819"/>
          <a:ext cx="840653" cy="588457"/>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2" y="296950"/>
        <a:ext cx="588457" cy="252196"/>
      </dsp:txXfrm>
    </dsp:sp>
    <dsp:sp modelId="{16E61FD5-D9B5-4F2A-9C97-5B6FEA95F111}">
      <dsp:nvSpPr>
        <dsp:cNvPr id="0" name=""/>
        <dsp:cNvSpPr/>
      </dsp:nvSpPr>
      <dsp:spPr>
        <a:xfrm rot="5400000">
          <a:off x="3806734" y="-3215556"/>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Gain an understanding of how regulation, research, evidence-based practices, and key principles provide the foundation for effective early intervention practices.</a:t>
          </a:r>
          <a:endParaRPr lang="en-US" sz="1200" kern="1200" dirty="0"/>
        </a:p>
      </dsp:txBody>
      <dsp:txXfrm rot="-5400000">
        <a:off x="588457" y="29395"/>
        <a:ext cx="6956305" cy="493076"/>
      </dsp:txXfrm>
    </dsp:sp>
    <dsp:sp modelId="{837209DC-6884-4F2E-8CB6-4AB213AA30F4}">
      <dsp:nvSpPr>
        <dsp:cNvPr id="0" name=""/>
        <dsp:cNvSpPr/>
      </dsp:nvSpPr>
      <dsp:spPr>
        <a:xfrm rot="5400000">
          <a:off x="-126097" y="885903"/>
          <a:ext cx="840653" cy="588457"/>
        </a:xfrm>
        <a:prstGeom prst="chevron">
          <a:avLst/>
        </a:prstGeom>
        <a:solidFill>
          <a:schemeClr val="accent4">
            <a:hueOff val="1247497"/>
            <a:satOff val="-6898"/>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    </a:t>
          </a:r>
        </a:p>
      </dsp:txBody>
      <dsp:txXfrm rot="-5400000">
        <a:off x="2" y="1054034"/>
        <a:ext cx="588457" cy="252196"/>
      </dsp:txXfrm>
    </dsp:sp>
    <dsp:sp modelId="{3E531AAA-D37C-456F-8DD2-670D8EF0EF49}">
      <dsp:nvSpPr>
        <dsp:cNvPr id="0" name=""/>
        <dsp:cNvSpPr/>
      </dsp:nvSpPr>
      <dsp:spPr>
        <a:xfrm rot="5400000">
          <a:off x="3806734" y="-2458471"/>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Begin to recognize when we use adult learning concepts the family feels confident and competent in supporting their child’s development in routines and activities important to their family. </a:t>
          </a:r>
        </a:p>
      </dsp:txBody>
      <dsp:txXfrm rot="-5400000">
        <a:off x="588457" y="786480"/>
        <a:ext cx="6956305" cy="493076"/>
      </dsp:txXfrm>
    </dsp:sp>
    <dsp:sp modelId="{3A5B7D2A-BEAB-4ED2-9BCB-001E00ACEACC}">
      <dsp:nvSpPr>
        <dsp:cNvPr id="0" name=""/>
        <dsp:cNvSpPr/>
      </dsp:nvSpPr>
      <dsp:spPr>
        <a:xfrm rot="5400000">
          <a:off x="-126097" y="1642987"/>
          <a:ext cx="840653" cy="588457"/>
        </a:xfrm>
        <a:prstGeom prst="chevron">
          <a:avLst/>
        </a:prstGeom>
        <a:solidFill>
          <a:schemeClr val="accent4">
            <a:hueOff val="2494993"/>
            <a:satOff val="-13796"/>
            <a:lumOff val="-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5400000">
        <a:off x="2" y="1811118"/>
        <a:ext cx="588457" cy="252196"/>
      </dsp:txXfrm>
    </dsp:sp>
    <dsp:sp modelId="{E64BA988-40AE-458D-80A6-94C06E6FE51B}">
      <dsp:nvSpPr>
        <dsp:cNvPr id="0" name=""/>
        <dsp:cNvSpPr/>
      </dsp:nvSpPr>
      <dsp:spPr>
        <a:xfrm rot="5400000">
          <a:off x="3806734" y="-1701387"/>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Identify and reflect on the characteristics and components that build and support trusting relationships with families including both personal and professional boundaries.</a:t>
          </a:r>
        </a:p>
      </dsp:txBody>
      <dsp:txXfrm rot="-5400000">
        <a:off x="588457" y="1543564"/>
        <a:ext cx="6956305" cy="493076"/>
      </dsp:txXfrm>
    </dsp:sp>
    <dsp:sp modelId="{8D32CB41-AFC1-47FE-8B78-6A9DFC7476ED}">
      <dsp:nvSpPr>
        <dsp:cNvPr id="0" name=""/>
        <dsp:cNvSpPr/>
      </dsp:nvSpPr>
      <dsp:spPr>
        <a:xfrm rot="5400000">
          <a:off x="-126097" y="2400071"/>
          <a:ext cx="840653" cy="588457"/>
        </a:xfrm>
        <a:prstGeom prst="chevron">
          <a:avLst/>
        </a:prstGeom>
        <a:solidFill>
          <a:schemeClr val="accent4">
            <a:hueOff val="3742489"/>
            <a:satOff val="-20694"/>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5400000">
        <a:off x="2" y="2568202"/>
        <a:ext cx="588457" cy="252196"/>
      </dsp:txXfrm>
    </dsp:sp>
    <dsp:sp modelId="{AB9479B9-714D-4C9A-8B49-EF5D32A6E621}">
      <dsp:nvSpPr>
        <dsp:cNvPr id="0" name=""/>
        <dsp:cNvSpPr/>
      </dsp:nvSpPr>
      <dsp:spPr>
        <a:xfrm rot="5400000">
          <a:off x="3806734" y="-944303"/>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Explore the nature of observation and recognize how being objective in our observations will support caregivers and families.</a:t>
          </a:r>
        </a:p>
      </dsp:txBody>
      <dsp:txXfrm rot="-5400000">
        <a:off x="588457" y="2300648"/>
        <a:ext cx="6956305" cy="493076"/>
      </dsp:txXfrm>
    </dsp:sp>
    <dsp:sp modelId="{C9F0059E-9FF6-4F99-BFFE-2231FA230D34}">
      <dsp:nvSpPr>
        <dsp:cNvPr id="0" name=""/>
        <dsp:cNvSpPr/>
      </dsp:nvSpPr>
      <dsp:spPr>
        <a:xfrm rot="5400000">
          <a:off x="-126097" y="3157155"/>
          <a:ext cx="840653" cy="588457"/>
        </a:xfrm>
        <a:prstGeom prst="chevron">
          <a:avLst/>
        </a:prstGeom>
        <a:solidFill>
          <a:schemeClr val="accent4">
            <a:hueOff val="4989986"/>
            <a:satOff val="-27591"/>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2" y="3325286"/>
        <a:ext cx="588457" cy="252196"/>
      </dsp:txXfrm>
    </dsp:sp>
    <dsp:sp modelId="{FAB06468-C2A1-4EDB-966B-2B6AF2A44657}">
      <dsp:nvSpPr>
        <dsp:cNvPr id="0" name=""/>
        <dsp:cNvSpPr/>
      </dsp:nvSpPr>
      <dsp:spPr>
        <a:xfrm rot="5400000">
          <a:off x="3806734" y="-187219"/>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Explore using inquiry in our work with families to help the practitioner recognize the diversity, uniqueness, and strength of families.</a:t>
          </a:r>
        </a:p>
      </dsp:txBody>
      <dsp:txXfrm rot="-5400000">
        <a:off x="588457" y="3057732"/>
        <a:ext cx="6956305" cy="493076"/>
      </dsp:txXfrm>
    </dsp:sp>
    <dsp:sp modelId="{B90D0943-57F3-4E87-B28B-BE22B0512B0F}">
      <dsp:nvSpPr>
        <dsp:cNvPr id="0" name=""/>
        <dsp:cNvSpPr/>
      </dsp:nvSpPr>
      <dsp:spPr>
        <a:xfrm rot="5400000">
          <a:off x="-126097" y="3914240"/>
          <a:ext cx="840653" cy="588457"/>
        </a:xfrm>
        <a:prstGeom prst="chevron">
          <a:avLst/>
        </a:prstGeom>
        <a:solidFill>
          <a:schemeClr val="accent4">
            <a:hueOff val="6237482"/>
            <a:satOff val="-34489"/>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2" y="4082371"/>
        <a:ext cx="588457" cy="252196"/>
      </dsp:txXfrm>
    </dsp:sp>
    <dsp:sp modelId="{C36F5C34-F59C-4ADE-949A-F9D9FA15FD9D}">
      <dsp:nvSpPr>
        <dsp:cNvPr id="0" name=""/>
        <dsp:cNvSpPr/>
      </dsp:nvSpPr>
      <dsp:spPr>
        <a:xfrm rot="5400000">
          <a:off x="3806734" y="569864"/>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Explore and reflect on how intervention within the context of routines can build caregiver competence and confidence. </a:t>
          </a:r>
        </a:p>
      </dsp:txBody>
      <dsp:txXfrm rot="-5400000">
        <a:off x="588457" y="3814815"/>
        <a:ext cx="6956305" cy="493076"/>
      </dsp:txXfrm>
    </dsp:sp>
    <dsp:sp modelId="{3229B9EF-C505-469A-9D2F-EC00AEB50D5C}">
      <dsp:nvSpPr>
        <dsp:cNvPr id="0" name=""/>
        <dsp:cNvSpPr/>
      </dsp:nvSpPr>
      <dsp:spPr>
        <a:xfrm rot="5400000">
          <a:off x="-126097" y="4671324"/>
          <a:ext cx="840653" cy="588457"/>
        </a:xfrm>
        <a:prstGeom prst="chevron">
          <a:avLst/>
        </a:prstGeom>
        <a:solidFill>
          <a:schemeClr val="accent4">
            <a:hueOff val="7484979"/>
            <a:satOff val="-41387"/>
            <a:lumOff val="-35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5400000">
        <a:off x="2" y="4839455"/>
        <a:ext cx="588457" cy="252196"/>
      </dsp:txXfrm>
    </dsp:sp>
    <dsp:sp modelId="{57DE2597-3527-4B8F-9533-9A14DDFB50A8}">
      <dsp:nvSpPr>
        <dsp:cNvPr id="0" name=""/>
        <dsp:cNvSpPr/>
      </dsp:nvSpPr>
      <dsp:spPr>
        <a:xfrm rot="5400000">
          <a:off x="3806734" y="1326948"/>
          <a:ext cx="546424" cy="698297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Identify and recognize how routines can build caregiver competence and confidence and embed learning opportunities for their child throughout the day.  </a:t>
          </a:r>
        </a:p>
      </dsp:txBody>
      <dsp:txXfrm rot="-5400000">
        <a:off x="588457" y="4571899"/>
        <a:ext cx="6956305" cy="4930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a:defRPr sz="1200"/>
            </a:lvl1pPr>
          </a:lstStyle>
          <a:p>
            <a:pPr>
              <a:defRPr/>
            </a:pPr>
            <a:fld id="{9CE5779D-BC1E-43C4-B07A-3F77661285CE}" type="datetimeFigureOut">
              <a:rPr lang="en-US"/>
              <a:pPr>
                <a:defRPr/>
              </a:pPr>
              <a:t>11/28/2018</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a:defRPr sz="1200"/>
            </a:lvl1pPr>
          </a:lstStyle>
          <a:p>
            <a:pPr>
              <a:defRPr/>
            </a:pPr>
            <a:fld id="{B3C15057-3258-48B7-9AC3-0104599C773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819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19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0E7742C7-D878-41DE-9A90-0B5B3D95850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61159" indent="-292631">
              <a:defRPr>
                <a:solidFill>
                  <a:schemeClr val="tx1"/>
                </a:solidFill>
                <a:latin typeface="Calibri" panose="020F0502020204030204" pitchFamily="34" charset="0"/>
              </a:defRPr>
            </a:lvl2pPr>
            <a:lvl3pPr marL="1172120" indent="-233464">
              <a:defRPr>
                <a:solidFill>
                  <a:schemeClr val="tx1"/>
                </a:solidFill>
                <a:latin typeface="Calibri" panose="020F0502020204030204" pitchFamily="34" charset="0"/>
              </a:defRPr>
            </a:lvl3pPr>
            <a:lvl4pPr marL="1642248" indent="-233464">
              <a:defRPr>
                <a:solidFill>
                  <a:schemeClr val="tx1"/>
                </a:solidFill>
                <a:latin typeface="Calibri" panose="020F0502020204030204" pitchFamily="34" charset="0"/>
              </a:defRPr>
            </a:lvl4pPr>
            <a:lvl5pPr marL="2110776" indent="-233464">
              <a:defRPr>
                <a:solidFill>
                  <a:schemeClr val="tx1"/>
                </a:solidFill>
                <a:latin typeface="Calibri" panose="020F0502020204030204" pitchFamily="34" charset="0"/>
              </a:defRPr>
            </a:lvl5pPr>
            <a:lvl6pPr marL="2571308" indent="-233464" eaLnBrk="0" fontAlgn="base" hangingPunct="0">
              <a:spcBef>
                <a:spcPct val="0"/>
              </a:spcBef>
              <a:spcAft>
                <a:spcPct val="0"/>
              </a:spcAft>
              <a:defRPr>
                <a:solidFill>
                  <a:schemeClr val="tx1"/>
                </a:solidFill>
                <a:latin typeface="Calibri" panose="020F0502020204030204" pitchFamily="34" charset="0"/>
              </a:defRPr>
            </a:lvl6pPr>
            <a:lvl7pPr marL="3031841" indent="-233464" eaLnBrk="0" fontAlgn="base" hangingPunct="0">
              <a:spcBef>
                <a:spcPct val="0"/>
              </a:spcBef>
              <a:spcAft>
                <a:spcPct val="0"/>
              </a:spcAft>
              <a:defRPr>
                <a:solidFill>
                  <a:schemeClr val="tx1"/>
                </a:solidFill>
                <a:latin typeface="Calibri" panose="020F0502020204030204" pitchFamily="34" charset="0"/>
              </a:defRPr>
            </a:lvl7pPr>
            <a:lvl8pPr marL="3492375" indent="-233464" eaLnBrk="0" fontAlgn="base" hangingPunct="0">
              <a:spcBef>
                <a:spcPct val="0"/>
              </a:spcBef>
              <a:spcAft>
                <a:spcPct val="0"/>
              </a:spcAft>
              <a:defRPr>
                <a:solidFill>
                  <a:schemeClr val="tx1"/>
                </a:solidFill>
                <a:latin typeface="Calibri" panose="020F0502020204030204" pitchFamily="34" charset="0"/>
              </a:defRPr>
            </a:lvl8pPr>
            <a:lvl9pPr marL="3952907" indent="-233464" eaLnBrk="0" fontAlgn="base" hangingPunct="0">
              <a:spcBef>
                <a:spcPct val="0"/>
              </a:spcBef>
              <a:spcAft>
                <a:spcPct val="0"/>
              </a:spcAft>
              <a:defRPr>
                <a:solidFill>
                  <a:schemeClr val="tx1"/>
                </a:solidFill>
                <a:latin typeface="Calibri" panose="020F0502020204030204" pitchFamily="34" charset="0"/>
              </a:defRPr>
            </a:lvl9pPr>
          </a:lstStyle>
          <a:p>
            <a:pPr defTabSz="921066" fontAlgn="base">
              <a:spcBef>
                <a:spcPct val="0"/>
              </a:spcBef>
              <a:spcAft>
                <a:spcPct val="0"/>
              </a:spcAft>
              <a:defRPr/>
            </a:pPr>
            <a:fld id="{71C4D753-5AE5-43FE-9F4B-02B383786E42}" type="slidenum">
              <a:rPr lang="en-US" altLang="en-US">
                <a:solidFill>
                  <a:srgbClr val="000000"/>
                </a:solidFill>
              </a:rPr>
              <a:pPr defTabSz="921066" fontAlgn="base">
                <a:spcBef>
                  <a:spcPct val="0"/>
                </a:spcBef>
                <a:spcAft>
                  <a:spcPct val="0"/>
                </a:spcAft>
                <a:defRPr/>
              </a:pPr>
              <a:t>1</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a:xfrm>
            <a:off x="1412875" y="1162050"/>
            <a:ext cx="4184650" cy="3138488"/>
          </a:xfrm>
          <a:ln/>
        </p:spPr>
      </p:sp>
      <p:sp>
        <p:nvSpPr>
          <p:cNvPr id="15364" name="Rectangle 3"/>
          <p:cNvSpPr>
            <a:spLocks noGrp="1" noChangeArrowheads="1"/>
          </p:cNvSpPr>
          <p:nvPr>
            <p:ph type="body" idx="1"/>
            <p:custDataLst>
              <p:tags r:id="rId1"/>
            </p:custDataLst>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Andy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Welcome </a:t>
            </a:r>
            <a:r>
              <a:rPr lang="en-US" altLang="en-US" dirty="0"/>
              <a:t>to today’s webinar. We are introducing you to the NEW Foundations of Relationship-Based Early Intervention Online Course</a:t>
            </a:r>
            <a:r>
              <a:rPr lang="en-US" altLang="en-US" baseline="0" dirty="0"/>
              <a:t> and support you as Directors, Coordinators and Leads to recognize the important role you will play in supporting providers within your agency to understand the </a:t>
            </a:r>
            <a:r>
              <a:rPr lang="en-US" i="1" dirty="0"/>
              <a:t>relationship and routines-based nature of the work </a:t>
            </a:r>
            <a:r>
              <a:rPr lang="en-US" dirty="0"/>
              <a:t>in the NM FIT Program. </a:t>
            </a:r>
          </a:p>
          <a:p>
            <a:pPr eaLnBrk="1" hangingPunct="1">
              <a:buFontTx/>
              <a:buNone/>
            </a:pPr>
            <a:endParaRPr lang="en-US" altLang="en-US" dirty="0"/>
          </a:p>
        </p:txBody>
      </p:sp>
    </p:spTree>
    <p:extLst>
      <p:ext uri="{BB962C8B-B14F-4D97-AF65-F5344CB8AC3E}">
        <p14:creationId xmlns:p14="http://schemas.microsoft.com/office/powerpoint/2010/main" val="357357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Michelle</a:t>
            </a:r>
          </a:p>
          <a:p>
            <a:endParaRPr lang="en-US" dirty="0" smtClean="0"/>
          </a:p>
          <a:p>
            <a:r>
              <a:rPr lang="en-US" dirty="0" smtClean="0"/>
              <a:t>Every </a:t>
            </a:r>
            <a:r>
              <a:rPr lang="en-US" dirty="0"/>
              <a:t>lesson is designed to support the adult learning process by providing the following: </a:t>
            </a:r>
          </a:p>
          <a:p>
            <a:pPr marL="171450" indent="-171450">
              <a:buFontTx/>
              <a:buChar char="-"/>
            </a:pPr>
            <a:r>
              <a:rPr lang="en-US" dirty="0"/>
              <a:t>an activity; </a:t>
            </a:r>
          </a:p>
          <a:p>
            <a:pPr marL="171450" indent="-171450">
              <a:buFontTx/>
              <a:buChar char="-"/>
            </a:pPr>
            <a:r>
              <a:rPr lang="en-US" dirty="0"/>
              <a:t>a quiz; and </a:t>
            </a:r>
          </a:p>
          <a:p>
            <a:pPr marL="171450" indent="-171450">
              <a:buFontTx/>
              <a:buChar char="-"/>
            </a:pPr>
            <a:r>
              <a:rPr lang="en-US" dirty="0"/>
              <a:t>A summary of </a:t>
            </a:r>
            <a:r>
              <a:rPr lang="en-US" baseline="0" dirty="0"/>
              <a:t>what was </a:t>
            </a:r>
            <a:r>
              <a:rPr lang="en-US" dirty="0"/>
              <a:t>covered</a:t>
            </a:r>
            <a:r>
              <a:rPr lang="en-US" baseline="0" dirty="0"/>
              <a:t> in the lesson and what will be introduced in the next lesson.</a:t>
            </a:r>
          </a:p>
          <a:p>
            <a:r>
              <a:rPr lang="en-US" baseline="0" dirty="0"/>
              <a:t>In addition we utilized several videos of New Mexico FIT Practitioners and families.</a:t>
            </a:r>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10</a:t>
            </a:fld>
            <a:endParaRPr lang="en-US" altLang="en-US" dirty="0"/>
          </a:p>
        </p:txBody>
      </p:sp>
    </p:spTree>
    <p:extLst>
      <p:ext uri="{BB962C8B-B14F-4D97-AF65-F5344CB8AC3E}">
        <p14:creationId xmlns:p14="http://schemas.microsoft.com/office/powerpoint/2010/main" val="422480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Michelle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recently purchased new software resulting in this course having additional accessibility features, including the close captioning of all videos. In addition, the course contains both audio and written narration. The audio contained in the course is narrated in the notes section. Accessibility technology is also supported in the course.</a:t>
            </a:r>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11</a:t>
            </a:fld>
            <a:endParaRPr lang="en-US" altLang="en-US" dirty="0"/>
          </a:p>
        </p:txBody>
      </p:sp>
    </p:spTree>
    <p:extLst>
      <p:ext uri="{BB962C8B-B14F-4D97-AF65-F5344CB8AC3E}">
        <p14:creationId xmlns:p14="http://schemas.microsoft.com/office/powerpoint/2010/main" val="38325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Andy</a:t>
            </a:r>
          </a:p>
          <a:p>
            <a:endParaRPr lang="en-US" baseline="0" dirty="0"/>
          </a:p>
          <a:p>
            <a:r>
              <a:rPr lang="en-US" sz="1200" kern="1200" dirty="0">
                <a:solidFill>
                  <a:schemeClr val="tx1"/>
                </a:solidFill>
                <a:effectLst/>
                <a:latin typeface="Arial" panose="020B0604020202020204" pitchFamily="34" charset="0"/>
                <a:ea typeface="+mn-ea"/>
                <a:cs typeface="+mn-cs"/>
              </a:rPr>
              <a:t>In</a:t>
            </a:r>
            <a:r>
              <a:rPr lang="en-US" sz="1200" kern="1200" baseline="0" dirty="0">
                <a:solidFill>
                  <a:schemeClr val="tx1"/>
                </a:solidFill>
                <a:effectLst/>
                <a:latin typeface="Arial" panose="020B0604020202020204" pitchFamily="34" charset="0"/>
                <a:ea typeface="+mn-ea"/>
                <a:cs typeface="+mn-cs"/>
              </a:rPr>
              <a:t> the previous slide we mentioned each lesson having an activity. These activities are part of a Reflection and Activity Workbook that each participant will download and complete as they </a:t>
            </a:r>
            <a:r>
              <a:rPr lang="en-US" dirty="0"/>
              <a:t>move</a:t>
            </a:r>
            <a:r>
              <a:rPr lang="en-US" sz="1200" kern="1200" baseline="0" dirty="0">
                <a:solidFill>
                  <a:schemeClr val="tx1"/>
                </a:solidFill>
                <a:effectLst/>
                <a:latin typeface="Arial" panose="020B0604020202020204" pitchFamily="34" charset="0"/>
                <a:ea typeface="+mn-ea"/>
                <a:cs typeface="+mn-cs"/>
              </a:rPr>
              <a:t> through the course. </a:t>
            </a:r>
            <a:r>
              <a:rPr lang="en-US" sz="1200" kern="1200" baseline="0" dirty="0" smtClean="0">
                <a:solidFill>
                  <a:schemeClr val="tx1"/>
                </a:solidFill>
                <a:effectLst/>
                <a:latin typeface="Arial" panose="020B0604020202020204" pitchFamily="34" charset="0"/>
                <a:ea typeface="+mn-ea"/>
                <a:cs typeface="+mn-cs"/>
              </a:rPr>
              <a:t>This document can be downloaded with this presentation  http://www.cdd.unm.edu/ecln/ECN/webinar.html </a:t>
            </a:r>
          </a:p>
          <a:p>
            <a:endParaRPr lang="en-US" sz="1200" kern="1200" baseline="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Once participants have completed the course, they will</a:t>
            </a:r>
            <a:r>
              <a:rPr lang="en-US" sz="1200" kern="1200" baseline="0" dirty="0">
                <a:solidFill>
                  <a:schemeClr val="tx1"/>
                </a:solidFill>
                <a:effectLst/>
                <a:latin typeface="Arial" panose="020B0604020202020204" pitchFamily="34" charset="0"/>
                <a:ea typeface="+mn-ea"/>
                <a:cs typeface="+mn-cs"/>
              </a:rPr>
              <a:t> meet with their supervisor, mentor or lead. The Supervisor’s Guide </a:t>
            </a:r>
            <a:r>
              <a:rPr lang="en-US" sz="1200" kern="1200" dirty="0">
                <a:solidFill>
                  <a:schemeClr val="tx1"/>
                </a:solidFill>
                <a:effectLst/>
                <a:latin typeface="Arial" panose="020B0604020202020204" pitchFamily="34" charset="0"/>
                <a:ea typeface="+mn-ea"/>
                <a:cs typeface="+mn-cs"/>
              </a:rPr>
              <a:t>is designed to assist supervisors, mentors and leads in supporting those completing</a:t>
            </a:r>
            <a:r>
              <a:rPr lang="en-US" sz="1200" kern="1200" baseline="0" dirty="0">
                <a:solidFill>
                  <a:schemeClr val="tx1"/>
                </a:solidFill>
                <a:effectLst/>
                <a:latin typeface="Arial" panose="020B0604020202020204" pitchFamily="34" charset="0"/>
                <a:ea typeface="+mn-ea"/>
                <a:cs typeface="+mn-cs"/>
              </a:rPr>
              <a:t> the course </a:t>
            </a:r>
            <a:r>
              <a:rPr lang="en-US" sz="1200" kern="1200" dirty="0">
                <a:solidFill>
                  <a:schemeClr val="tx1"/>
                </a:solidFill>
                <a:effectLst/>
                <a:latin typeface="Arial" panose="020B0604020202020204" pitchFamily="34" charset="0"/>
                <a:ea typeface="+mn-ea"/>
                <a:cs typeface="+mn-cs"/>
              </a:rPr>
              <a:t>by providing an overview of the information presented in the course. </a:t>
            </a:r>
          </a:p>
          <a:p>
            <a:endParaRPr 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Included in the Supervisor’s Guide</a:t>
            </a:r>
            <a:r>
              <a:rPr lang="en-US" sz="1200" kern="1200" dirty="0" smtClean="0">
                <a:solidFill>
                  <a:schemeClr val="tx1"/>
                </a:solidFill>
                <a:effectLst/>
                <a:latin typeface="Arial" panose="020B0604020202020204" pitchFamily="34" charset="0"/>
                <a:ea typeface="+mn-ea"/>
                <a:cs typeface="+mn-cs"/>
              </a:rPr>
              <a:t>:  </a:t>
            </a:r>
            <a:r>
              <a:rPr lang="en-US" sz="1200" kern="1200" baseline="0" dirty="0" smtClean="0">
                <a:solidFill>
                  <a:schemeClr val="tx1"/>
                </a:solidFill>
                <a:effectLst/>
                <a:latin typeface="Arial" panose="020B0604020202020204" pitchFamily="34" charset="0"/>
                <a:ea typeface="+mn-ea"/>
                <a:cs typeface="+mn-cs"/>
              </a:rPr>
              <a:t>http://www.cdd.unm.edu/ecln/ECN/webinar.html </a:t>
            </a:r>
            <a:endParaRPr lang="en-US" sz="1200" kern="1200" dirty="0">
              <a:solidFill>
                <a:schemeClr val="tx1"/>
              </a:solidFill>
              <a:effectLst/>
              <a:latin typeface="Arial" panose="020B0604020202020204" pitchFamily="34"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mn-cs"/>
              </a:rPr>
              <a:t>The </a:t>
            </a:r>
            <a:r>
              <a:rPr lang="en-US" sz="1200" kern="1200" dirty="0">
                <a:solidFill>
                  <a:schemeClr val="tx1"/>
                </a:solidFill>
                <a:effectLst/>
                <a:latin typeface="Arial" panose="020B0604020202020204" pitchFamily="34" charset="0"/>
                <a:ea typeface="+mn-ea"/>
                <a:cs typeface="+mn-cs"/>
              </a:rPr>
              <a:t>relevant worksheets and handouts accompanying the training. You will notice these are tabbed in </a:t>
            </a:r>
            <a:r>
              <a:rPr lang="en-US" sz="1200" b="1" u="sng" kern="1200" dirty="0">
                <a:solidFill>
                  <a:schemeClr val="tx1"/>
                </a:solidFill>
                <a:effectLst/>
                <a:latin typeface="Arial" panose="020B0604020202020204" pitchFamily="34" charset="0"/>
                <a:ea typeface="+mn-ea"/>
                <a:cs typeface="+mn-cs"/>
              </a:rPr>
              <a:t>BLUE</a:t>
            </a:r>
            <a:r>
              <a:rPr lang="en-US" sz="1200" u="sng" kern="1200" dirty="0">
                <a:solidFill>
                  <a:schemeClr val="tx1"/>
                </a:solidFill>
                <a:effectLst/>
                <a:latin typeface="Arial" panose="020B0604020202020204" pitchFamily="34" charset="0"/>
                <a:ea typeface="+mn-ea"/>
                <a:cs typeface="+mn-cs"/>
              </a:rPr>
              <a:t> </a:t>
            </a:r>
            <a:r>
              <a:rPr lang="en-US" sz="1200" kern="1200" dirty="0">
                <a:solidFill>
                  <a:schemeClr val="tx1"/>
                </a:solidFill>
                <a:effectLst/>
                <a:latin typeface="Arial" panose="020B0604020202020204" pitchFamily="34" charset="0"/>
                <a:ea typeface="+mn-ea"/>
                <a:cs typeface="+mn-cs"/>
              </a:rPr>
              <a:t>and</a:t>
            </a:r>
            <a:r>
              <a:rPr lang="en-US" dirty="0"/>
              <a:t> </a:t>
            </a:r>
            <a:r>
              <a:rPr lang="en-US" sz="1200" kern="1200" dirty="0">
                <a:solidFill>
                  <a:schemeClr val="tx1"/>
                </a:solidFill>
                <a:effectLst/>
                <a:latin typeface="Arial" panose="020B0604020202020204" pitchFamily="34" charset="0"/>
                <a:ea typeface="+mn-ea"/>
                <a:cs typeface="+mn-cs"/>
              </a:rPr>
              <a:t>titled “Participant worksheet” OR “Participant Handout” (the </a:t>
            </a:r>
            <a:r>
              <a:rPr lang="en-US" sz="1200" i="1" kern="1200" dirty="0">
                <a:solidFill>
                  <a:schemeClr val="tx1"/>
                </a:solidFill>
                <a:effectLst/>
                <a:latin typeface="Arial" panose="020B0604020202020204" pitchFamily="34" charset="0"/>
                <a:ea typeface="+mn-ea"/>
                <a:cs typeface="+mn-cs"/>
              </a:rPr>
              <a:t>handouts are a lighter shade of blue</a:t>
            </a:r>
            <a:r>
              <a:rPr lang="en-US" sz="1200" kern="1200" dirty="0">
                <a:solidFill>
                  <a:schemeClr val="tx1"/>
                </a:solidFill>
                <a:effectLst/>
                <a:latin typeface="Arial" panose="020B0604020202020204" pitchFamily="34" charset="0"/>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Guidance for supervisors in terms of practical application suggestions for staff, follow up reflections, and agency process considerations. These are tabbed in </a:t>
            </a:r>
            <a:r>
              <a:rPr lang="en-US" sz="1200" b="1" u="sng" kern="1200" dirty="0">
                <a:solidFill>
                  <a:schemeClr val="tx1"/>
                </a:solidFill>
                <a:effectLst/>
                <a:latin typeface="Arial" panose="020B0604020202020204" pitchFamily="34" charset="0"/>
                <a:ea typeface="+mn-ea"/>
                <a:cs typeface="+mn-cs"/>
              </a:rPr>
              <a:t>YELLOW</a:t>
            </a:r>
            <a:r>
              <a:rPr lang="en-US" sz="1200" kern="1200" dirty="0">
                <a:solidFill>
                  <a:schemeClr val="tx1"/>
                </a:solidFill>
                <a:effectLst/>
                <a:latin typeface="Arial" panose="020B0604020202020204" pitchFamily="34" charset="0"/>
                <a:ea typeface="+mn-ea"/>
                <a:cs typeface="+mn-cs"/>
              </a:rPr>
              <a:t>  and titled “Supervisor’s Considerations”</a:t>
            </a:r>
          </a:p>
          <a:p>
            <a:pPr marL="171450" indent="-171450">
              <a:buFont typeface="Arial" panose="020B0604020202020204" pitchFamily="34" charset="0"/>
              <a:buChar char="•"/>
            </a:pPr>
            <a:endParaRPr lang="en-US" sz="1200" kern="1200" dirty="0">
              <a:solidFill>
                <a:schemeClr val="tx1"/>
              </a:solidFill>
              <a:effectLst/>
              <a:latin typeface="Arial" panose="020B0604020202020204" pitchFamily="34" charset="0"/>
              <a:ea typeface="+mn-ea"/>
              <a:cs typeface="+mn-cs"/>
            </a:endParaRPr>
          </a:p>
          <a:p>
            <a:pPr marL="0" indent="0">
              <a:buFont typeface="Arial" panose="020B0604020202020204" pitchFamily="34" charset="0"/>
              <a:buNone/>
            </a:pPr>
            <a:r>
              <a:rPr lang="en-US" sz="1200" kern="1200" dirty="0">
                <a:solidFill>
                  <a:schemeClr val="tx1"/>
                </a:solidFill>
                <a:effectLst/>
                <a:latin typeface="Arial" panose="020B0604020202020204" pitchFamily="34" charset="0"/>
                <a:ea typeface="+mn-ea"/>
                <a:cs typeface="+mn-cs"/>
              </a:rPr>
              <a:t>Don’t worry, in</a:t>
            </a:r>
            <a:r>
              <a:rPr lang="en-US" sz="1200" kern="1200" baseline="0" dirty="0">
                <a:solidFill>
                  <a:schemeClr val="tx1"/>
                </a:solidFill>
                <a:effectLst/>
                <a:latin typeface="Arial" panose="020B0604020202020204" pitchFamily="34" charset="0"/>
                <a:ea typeface="+mn-ea"/>
                <a:cs typeface="+mn-cs"/>
              </a:rPr>
              <a:t> a few minutes we will discuss what support you have to help you think through what this process can look like in your agency.</a:t>
            </a:r>
            <a:endParaRPr 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 </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12</a:t>
            </a:fld>
            <a:endParaRPr lang="en-US" altLang="en-US" dirty="0"/>
          </a:p>
        </p:txBody>
      </p:sp>
    </p:spTree>
    <p:extLst>
      <p:ext uri="{BB962C8B-B14F-4D97-AF65-F5344CB8AC3E}">
        <p14:creationId xmlns:p14="http://schemas.microsoft.com/office/powerpoint/2010/main" val="159334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endParaRPr lang="en-US" dirty="0" smtClean="0"/>
          </a:p>
          <a:p>
            <a:pPr marL="171450" indent="-171450">
              <a:buFont typeface="Arial" panose="020B0604020202020204" pitchFamily="34" charset="0"/>
              <a:buChar char="•"/>
            </a:pPr>
            <a:r>
              <a:rPr lang="en-US" sz="1200" dirty="0" smtClean="0">
                <a:solidFill>
                  <a:schemeClr val="tx1"/>
                </a:solidFill>
              </a:rPr>
              <a:t>Schedule adequate time with the learner (half an hour to an hour).</a:t>
            </a:r>
          </a:p>
          <a:p>
            <a:pPr marL="171450" indent="-171450">
              <a:buFont typeface="Arial" panose="020B0604020202020204" pitchFamily="34" charset="0"/>
              <a:buChar char="•"/>
            </a:pPr>
            <a:r>
              <a:rPr lang="en-US" sz="1200" dirty="0" smtClean="0">
                <a:solidFill>
                  <a:schemeClr val="tx1"/>
                </a:solidFill>
              </a:rPr>
              <a:t>Consider reviewing the completed participant’s “Refection and Activities Workbook” prior to meeting.</a:t>
            </a:r>
          </a:p>
          <a:p>
            <a:pPr marL="171450" indent="-171450">
              <a:buFont typeface="Arial" panose="020B0604020202020204" pitchFamily="34" charset="0"/>
              <a:buChar char="•"/>
            </a:pPr>
            <a:r>
              <a:rPr lang="en-US" sz="1200" dirty="0" smtClean="0">
                <a:solidFill>
                  <a:schemeClr val="tx1"/>
                </a:solidFill>
              </a:rPr>
              <a:t>Explain to the learner you will be reflecting on their responses and not evaluating their responses.</a:t>
            </a:r>
          </a:p>
          <a:p>
            <a:pPr marL="171450" indent="-171450">
              <a:buFont typeface="Arial" panose="020B0604020202020204" pitchFamily="34" charset="0"/>
              <a:buChar char="•"/>
            </a:pPr>
            <a:r>
              <a:rPr lang="en-US" sz="1200" dirty="0" smtClean="0">
                <a:solidFill>
                  <a:schemeClr val="tx1"/>
                </a:solidFill>
              </a:rPr>
              <a:t>Establish a reflective dialogue rather than a simple question answer session where the learner themselves is also reflecting on what they have learned and any identified challenges. </a:t>
            </a:r>
          </a:p>
          <a:p>
            <a:pPr marL="171450" indent="-171450">
              <a:buFont typeface="Arial" panose="020B0604020202020204" pitchFamily="34" charset="0"/>
              <a:buChar char="•"/>
            </a:pPr>
            <a:r>
              <a:rPr lang="en-US" sz="1200" dirty="0" smtClean="0">
                <a:solidFill>
                  <a:schemeClr val="tx1"/>
                </a:solidFill>
              </a:rPr>
              <a:t>Discuss and plan for any follow up. (i.e.: In reflective supervision, activity with mentor)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13</a:t>
            </a:fld>
            <a:endParaRPr lang="en-US" altLang="en-US" dirty="0"/>
          </a:p>
        </p:txBody>
      </p:sp>
    </p:spTree>
    <p:extLst>
      <p:ext uri="{BB962C8B-B14F-4D97-AF65-F5344CB8AC3E}">
        <p14:creationId xmlns:p14="http://schemas.microsoft.com/office/powerpoint/2010/main" val="45026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pPr marL="0" marR="0">
              <a:spcBef>
                <a:spcPts val="0"/>
              </a:spcBef>
              <a:spcAft>
                <a:spcPts val="0"/>
              </a:spcAft>
            </a:pPr>
            <a:r>
              <a:rPr lang="en-US"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Beginning with the Foundations of Relationship-Based Early Intervention, the participant will be able to track trainings they have completed simply by signing in to Moodle with their user name and password. This will support early intervention personnel to have a streamlined approach to track their </a:t>
            </a:r>
            <a:r>
              <a:rPr lang="en-US" sz="120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progress of </a:t>
            </a:r>
            <a:r>
              <a:rPr lang="en-US"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their Individualized Professional Development Plan. Other online trainings will be added to this tracking system over time. </a:t>
            </a:r>
            <a:endParaRPr lang="en-US" sz="105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14</a:t>
            </a:fld>
            <a:endParaRPr lang="en-US" altLang="en-US" dirty="0"/>
          </a:p>
        </p:txBody>
      </p:sp>
    </p:spTree>
    <p:extLst>
      <p:ext uri="{BB962C8B-B14F-4D97-AF65-F5344CB8AC3E}">
        <p14:creationId xmlns:p14="http://schemas.microsoft.com/office/powerpoint/2010/main" val="40167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r>
              <a:rPr lang="en-US" dirty="0" smtClean="0"/>
              <a:t>The participant will be</a:t>
            </a:r>
            <a:r>
              <a:rPr lang="en-US" baseline="0" dirty="0" smtClean="0"/>
              <a:t> able to download their certificate once they complete the final quiz just as they do in other trainings, however the certificate for the “</a:t>
            </a:r>
            <a:r>
              <a:rPr lang="en-US" altLang="en-US" sz="1200" dirty="0" smtClean="0"/>
              <a:t>Foundations </a:t>
            </a:r>
            <a:r>
              <a:rPr lang="en-US" altLang="en-US" sz="1200" dirty="0"/>
              <a:t>of Relationship-Based Early </a:t>
            </a:r>
            <a:r>
              <a:rPr lang="en-US" altLang="en-US" sz="1200" dirty="0" smtClean="0"/>
              <a:t>Intervention” </a:t>
            </a:r>
            <a:r>
              <a:rPr lang="en-US" altLang="en-US" sz="1200" dirty="0"/>
              <a:t>course will look slightly different than other certificates. Notice the statement, “By signing this certificate, I assure that the above</a:t>
            </a:r>
            <a:r>
              <a:rPr lang="en-US" altLang="en-US" sz="1200" baseline="0" dirty="0"/>
              <a:t> named participant has completed the follow up reflection and discussion activities as outlined in the course requirements.” You will also see space for the supervisor or mentor to print their name, title, provide their signature and the date. This information is needed to validate the certificate.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742C7-D878-41DE-9A90-0B5B3D95850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96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Andy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You </a:t>
            </a:r>
            <a:r>
              <a:rPr lang="en-US" dirty="0"/>
              <a:t>will be supported by your FIT Regional Coordinator and/or your ECN Consultant as your agency moves forward with your Professional Development Leadership Team. We are ready to assist you in exploring how practitioners in your agency will be supported to</a:t>
            </a:r>
            <a:r>
              <a:rPr lang="en-US" baseline="0" dirty="0"/>
              <a:t> reflect and consider their ongoing learning through these follow up activities. </a:t>
            </a:r>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16</a:t>
            </a:fld>
            <a:endParaRPr lang="en-US" altLang="en-US" dirty="0"/>
          </a:p>
        </p:txBody>
      </p:sp>
    </p:spTree>
    <p:extLst>
      <p:ext uri="{BB962C8B-B14F-4D97-AF65-F5344CB8AC3E}">
        <p14:creationId xmlns:p14="http://schemas.microsoft.com/office/powerpoint/2010/main" val="2639438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interested in accessing the course,</a:t>
            </a:r>
            <a:r>
              <a:rPr lang="en-US" baseline="0" dirty="0" smtClean="0"/>
              <a:t> </a:t>
            </a:r>
            <a:r>
              <a:rPr lang="en-US" dirty="0" smtClean="0"/>
              <a:t>you can copy and paste</a:t>
            </a:r>
            <a:r>
              <a:rPr lang="en-US" baseline="0" dirty="0" smtClean="0"/>
              <a:t> the above link. If you are in slide show mode, simply click the button, </a:t>
            </a:r>
            <a:r>
              <a:rPr lang="en-US" baseline="0" smtClean="0"/>
              <a:t>then navigate </a:t>
            </a:r>
            <a:r>
              <a:rPr lang="en-US" baseline="0" dirty="0" smtClean="0"/>
              <a:t>to the Foundations of Relationship-Based </a:t>
            </a:r>
            <a:r>
              <a:rPr lang="en-US" baseline="0" smtClean="0"/>
              <a:t>Early Intervention tab.</a:t>
            </a:r>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17</a:t>
            </a:fld>
            <a:endParaRPr lang="en-US" altLang="en-US" dirty="0"/>
          </a:p>
        </p:txBody>
      </p:sp>
    </p:spTree>
    <p:extLst>
      <p:ext uri="{BB962C8B-B14F-4D97-AF65-F5344CB8AC3E}">
        <p14:creationId xmlns:p14="http://schemas.microsoft.com/office/powerpoint/2010/main" val="1208642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any</a:t>
            </a:r>
            <a:r>
              <a:rPr lang="en-US" baseline="0" dirty="0" smtClean="0"/>
              <a:t> questions, please contact your ECN Consultant and/or FIT Regional Coordinator.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742C7-D878-41DE-9A90-0B5B3D95850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09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viewing this presentation.  To access the Foundations of Relationship-Based Early Intervention Online Training,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742C7-D878-41DE-9A90-0B5B3D95850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35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endParaRPr lang="en-US" dirty="0" smtClean="0"/>
          </a:p>
          <a:p>
            <a:pPr marL="457200" indent="-457200">
              <a:lnSpc>
                <a:spcPct val="150000"/>
              </a:lnSpc>
              <a:buFont typeface="Arial" panose="020B0604020202020204" pitchFamily="34" charset="0"/>
              <a:buChar char="•"/>
            </a:pPr>
            <a:r>
              <a:rPr lang="en-US" dirty="0" smtClean="0"/>
              <a:t>Background</a:t>
            </a:r>
          </a:p>
          <a:p>
            <a:pPr marL="457200" indent="-457200">
              <a:lnSpc>
                <a:spcPct val="150000"/>
              </a:lnSpc>
              <a:buFont typeface="Arial" panose="020B0604020202020204" pitchFamily="34" charset="0"/>
              <a:buChar char="•"/>
            </a:pPr>
            <a:r>
              <a:rPr lang="en-US" dirty="0" smtClean="0"/>
              <a:t>Overview of the web-based course</a:t>
            </a:r>
          </a:p>
          <a:p>
            <a:pPr marL="457200" indent="-457200">
              <a:lnSpc>
                <a:spcPct val="100000"/>
              </a:lnSpc>
              <a:buFont typeface="Arial" panose="020B0604020202020204" pitchFamily="34" charset="0"/>
              <a:buChar char="•"/>
            </a:pPr>
            <a:r>
              <a:rPr lang="en-US" dirty="0" smtClean="0"/>
              <a:t>Role of the manager and mentor in supporting the learner</a:t>
            </a:r>
          </a:p>
          <a:p>
            <a:pPr marL="457200" indent="-457200">
              <a:lnSpc>
                <a:spcPct val="100000"/>
              </a:lnSpc>
              <a:buFont typeface="Arial" panose="020B0604020202020204" pitchFamily="34" charset="0"/>
              <a:buChar char="•"/>
            </a:pPr>
            <a:r>
              <a:rPr lang="en-US" dirty="0" smtClean="0"/>
              <a:t>Tracking participation and validating of certificates</a:t>
            </a:r>
          </a:p>
          <a:p>
            <a:pPr marL="457200" indent="-457200">
              <a:lnSpc>
                <a:spcPct val="150000"/>
              </a:lnSpc>
              <a:buFont typeface="Arial" panose="020B0604020202020204" pitchFamily="34" charset="0"/>
              <a:buChar char="•"/>
            </a:pPr>
            <a:r>
              <a:rPr lang="en-US" dirty="0" smtClean="0"/>
              <a:t>Support from FIT and ECN</a:t>
            </a:r>
          </a:p>
          <a:p>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2</a:t>
            </a:fld>
            <a:endParaRPr lang="en-US" altLang="en-US" dirty="0"/>
          </a:p>
        </p:txBody>
      </p:sp>
    </p:spTree>
    <p:extLst>
      <p:ext uri="{BB962C8B-B14F-4D97-AF65-F5344CB8AC3E}">
        <p14:creationId xmlns:p14="http://schemas.microsoft.com/office/powerpoint/2010/main" val="345565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smtClean="0"/>
              <a:t>Andy</a:t>
            </a:r>
          </a:p>
          <a:p>
            <a:r>
              <a:rPr lang="en-US" baseline="0" dirty="0" smtClean="0"/>
              <a:t>Most </a:t>
            </a:r>
            <a:r>
              <a:rPr lang="en-US" baseline="0" dirty="0"/>
              <a:t>of you will be familiar with the FIT Core Trainings – </a:t>
            </a:r>
            <a:r>
              <a:rPr lang="en-US" i="1" baseline="0" dirty="0"/>
              <a:t>Family Visiting</a:t>
            </a:r>
            <a:r>
              <a:rPr lang="en-US" i="0" baseline="0" dirty="0"/>
              <a:t> and </a:t>
            </a:r>
            <a:r>
              <a:rPr lang="en-US" i="1" baseline="0" dirty="0"/>
              <a:t>It’s Only Natural</a:t>
            </a:r>
            <a:r>
              <a:rPr lang="en-US" i="0" baseline="0" dirty="0"/>
              <a:t>. These two trainings were offered in-person,</a:t>
            </a:r>
            <a:r>
              <a:rPr lang="en-US" i="0" dirty="0"/>
              <a:t> </a:t>
            </a:r>
            <a:r>
              <a:rPr lang="en-US" i="0" baseline="0" dirty="0"/>
              <a:t>over the course of two days and provided an introduction to the nature of the work of early intervention. However, for many agencies, this also required travel and overnight stays for staff. Over the past 2 years, the FIT Program has begun to look more closely at Quality Elements of Practice and how to support provider agencies in learning and implementing evidence-based practices. This NEW online training is a re-packing of the previous two-day, in-person training: it is still an introduction to the work of early intervention but with additional emphasis on the NM Key Principles and what these look like in the work.</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742C7-D878-41DE-9A90-0B5B3D95850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14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r>
              <a:rPr lang="en-US" dirty="0" smtClean="0"/>
              <a:t>For</a:t>
            </a:r>
            <a:r>
              <a:rPr lang="en-US" baseline="0" dirty="0" smtClean="0"/>
              <a:t> </a:t>
            </a:r>
            <a:r>
              <a:rPr lang="en-US" baseline="0" dirty="0"/>
              <a:t>those of </a:t>
            </a:r>
            <a:r>
              <a:rPr lang="en-US" baseline="0" dirty="0" smtClean="0"/>
              <a:t>you who have viewed the Professional </a:t>
            </a:r>
            <a:r>
              <a:rPr lang="en-US" baseline="0" dirty="0"/>
              <a:t>Development Leadership Team </a:t>
            </a:r>
            <a:r>
              <a:rPr lang="en-US" baseline="0" dirty="0" smtClean="0"/>
              <a:t>webinar, </a:t>
            </a:r>
            <a:r>
              <a:rPr lang="en-US" baseline="0" dirty="0"/>
              <a:t>this slide will be familiar. Here, we want to emphasize the shift that we are making by moving away from “trainings” and moving into a more</a:t>
            </a:r>
            <a:r>
              <a:rPr lang="en-US" dirty="0"/>
              <a:t> comprehensive system of professional development.</a:t>
            </a:r>
            <a:r>
              <a:rPr lang="en-US" baseline="0" dirty="0"/>
              <a:t> The new Foundations of Relationship-Based Early </a:t>
            </a:r>
            <a:r>
              <a:rPr lang="en-US" dirty="0"/>
              <a:t>Intervention is an  (CLICK) online course, with activities requiring (CLICK) follow up support. This is the first professional development activity that has been revised for our new system. We want to assure you that all of these efforts are to create a professional development partnership between FIT providers, ECN and the FIT team and that resources will be available to provider agencies to assist with this shift.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898D4-F6AF-47E0-BDE5-A3A924CE992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34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9">
              <a:defRPr/>
            </a:pPr>
            <a:r>
              <a:rPr lang="en-US" dirty="0" smtClean="0"/>
              <a:t>Andy</a:t>
            </a:r>
          </a:p>
          <a:p>
            <a:pPr defTabSz="914299">
              <a:defRPr/>
            </a:pPr>
            <a:r>
              <a:rPr lang="en-US" dirty="0" smtClean="0"/>
              <a:t>This </a:t>
            </a:r>
            <a:r>
              <a:rPr lang="en-US" dirty="0"/>
              <a:t>slide, from the actual course itself, will assist</a:t>
            </a:r>
            <a:r>
              <a:rPr lang="en-US" baseline="0" dirty="0"/>
              <a:t> </a:t>
            </a:r>
            <a:r>
              <a:rPr lang="en-US" dirty="0"/>
              <a:t>you in understanding the overall purpose of the training:</a:t>
            </a:r>
            <a:r>
              <a:rPr lang="en-US" baseline="0" dirty="0"/>
              <a:t> </a:t>
            </a:r>
          </a:p>
          <a:p>
            <a:pPr defTabSz="914299">
              <a:defRPr/>
            </a:pPr>
            <a:endParaRPr lang="en-US" baseline="0" dirty="0"/>
          </a:p>
          <a:p>
            <a:pPr defTabSz="914299">
              <a:defRPr/>
            </a:pPr>
            <a:r>
              <a:rPr lang="en-US" dirty="0"/>
              <a:t>Participants will understand how trusting relationships, regulations, research, key principles and learning concepts provide the foundation for effective early intervention practices and recognize the caregiver’s confidence and competence increases when children’s learning is supported in the context of routines important to the family.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742C7-D878-41DE-9A90-0B5B3D95850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34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Andy</a:t>
            </a:r>
          </a:p>
          <a:p>
            <a:endParaRPr lang="en-US" sz="1200" dirty="0" smtClean="0"/>
          </a:p>
          <a:p>
            <a:r>
              <a:rPr lang="en-US" sz="1200" dirty="0" smtClean="0"/>
              <a:t>In </a:t>
            </a:r>
            <a:r>
              <a:rPr lang="en-US" sz="1200" dirty="0"/>
              <a:t>addition to replacing two trainings:</a:t>
            </a:r>
          </a:p>
          <a:p>
            <a:pPr lvl="1"/>
            <a:r>
              <a:rPr lang="en-US" sz="1200" dirty="0"/>
              <a:t>Family Visiting</a:t>
            </a:r>
          </a:p>
          <a:p>
            <a:pPr lvl="1"/>
            <a:r>
              <a:rPr lang="en-US" sz="1200" dirty="0"/>
              <a:t>It’s Only Natural</a:t>
            </a:r>
          </a:p>
          <a:p>
            <a:pPr lvl="1"/>
            <a:endParaRPr lang="en-US" sz="1200" dirty="0"/>
          </a:p>
          <a:p>
            <a:r>
              <a:rPr lang="en-US" sz="1200" dirty="0"/>
              <a:t>Is required for Developmental Specialists with an Exemption in the NM FIT Program.  </a:t>
            </a:r>
          </a:p>
          <a:p>
            <a:endParaRPr lang="en-US" sz="1200" dirty="0"/>
          </a:p>
          <a:p>
            <a:r>
              <a:rPr lang="en-US" sz="1200" dirty="0"/>
              <a:t>Acts as the pre-requisite for the EI Practices Using FGRBEI training (</a:t>
            </a:r>
            <a:r>
              <a:rPr lang="en-US" sz="1200" i="1" dirty="0"/>
              <a:t>Coming Soon!</a:t>
            </a:r>
            <a:r>
              <a:rPr lang="en-US" sz="1200" dirty="0"/>
              <a:t>) </a:t>
            </a:r>
            <a:endParaRPr lang="en-US" sz="1200" dirty="0" smtClean="0"/>
          </a:p>
          <a:p>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Recommended for all practitioners, Family Service Coordinators within first few weeks of hire!</a:t>
            </a:r>
          </a:p>
          <a:p>
            <a:endParaRPr lang="en-US" sz="1200" dirty="0"/>
          </a:p>
          <a:p>
            <a:endParaRPr lang="en-US" sz="800"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6</a:t>
            </a:fld>
            <a:endParaRPr lang="en-US" altLang="en-US" dirty="0"/>
          </a:p>
        </p:txBody>
      </p:sp>
    </p:spTree>
    <p:extLst>
      <p:ext uri="{BB962C8B-B14F-4D97-AF65-F5344CB8AC3E}">
        <p14:creationId xmlns:p14="http://schemas.microsoft.com/office/powerpoint/2010/main" val="56188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Andy</a:t>
            </a:r>
          </a:p>
          <a:p>
            <a:endParaRPr lang="en-US" sz="1200" kern="1200" dirty="0" smtClean="0">
              <a:solidFill>
                <a:schemeClr val="tx1"/>
              </a:solidFill>
              <a:effectLst/>
              <a:latin typeface="Arial" panose="020B0604020202020204" pitchFamily="34" charset="0"/>
              <a:ea typeface="+mn-ea"/>
              <a:cs typeface="+mn-cs"/>
            </a:endParaRPr>
          </a:p>
          <a:p>
            <a:pPr marL="457200" indent="-457200" algn="l">
              <a:lnSpc>
                <a:spcPct val="120000"/>
              </a:lnSpc>
              <a:buFont typeface="Arial" panose="020B0604020202020204" pitchFamily="34" charset="0"/>
              <a:buChar char="•"/>
            </a:pPr>
            <a:r>
              <a:rPr lang="en-US" sz="1200" dirty="0" smtClean="0"/>
              <a:t>Provide ALL practitioners and Family Service Coordinators (</a:t>
            </a:r>
            <a:r>
              <a:rPr lang="en-US" sz="1200" dirty="0" err="1" smtClean="0"/>
              <a:t>FSCs</a:t>
            </a:r>
            <a:r>
              <a:rPr lang="en-US" sz="1200" dirty="0" smtClean="0"/>
              <a:t>) with a foundational understanding of the FIT Key Principles for early intervention</a:t>
            </a:r>
          </a:p>
          <a:p>
            <a:pPr marL="457200" indent="-457200" algn="l">
              <a:lnSpc>
                <a:spcPct val="120000"/>
              </a:lnSpc>
              <a:buFont typeface="Arial" panose="020B0604020202020204" pitchFamily="34" charset="0"/>
              <a:buChar char="•"/>
            </a:pPr>
            <a:r>
              <a:rPr lang="en-US" sz="1200" dirty="0" smtClean="0"/>
              <a:t>Support practitioners to gain an understanding of the </a:t>
            </a:r>
            <a:r>
              <a:rPr lang="en-US" sz="1200" i="1" dirty="0" smtClean="0"/>
              <a:t>relationship and routines-based nature of the work </a:t>
            </a:r>
            <a:r>
              <a:rPr lang="en-US" sz="1200" dirty="0" smtClean="0"/>
              <a:t>in the NM FIT Program </a:t>
            </a:r>
          </a:p>
          <a:p>
            <a:pPr marL="457200" indent="-457200" algn="l">
              <a:lnSpc>
                <a:spcPct val="120000"/>
              </a:lnSpc>
              <a:buFont typeface="Arial" panose="020B0604020202020204" pitchFamily="34" charset="0"/>
              <a:buChar char="•"/>
            </a:pPr>
            <a:r>
              <a:rPr lang="en-US" sz="1200" dirty="0" smtClean="0"/>
              <a:t>Provide beneficial information to support ALL disciplines with key concepts for developing relationships in a home or community setting</a:t>
            </a:r>
          </a:p>
          <a:p>
            <a:pPr marL="457200" indent="-457200" algn="l">
              <a:lnSpc>
                <a:spcPct val="120000"/>
              </a:lnSpc>
              <a:buFont typeface="Arial" panose="020B0604020202020204" pitchFamily="34" charset="0"/>
              <a:buChar char="•"/>
            </a:pPr>
            <a:r>
              <a:rPr lang="en-US" sz="1200" dirty="0" smtClean="0"/>
              <a:t>Result in rethinking the concept of routines as the foundation for intervention </a:t>
            </a:r>
          </a:p>
          <a:p>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7</a:t>
            </a:fld>
            <a:endParaRPr lang="en-US" altLang="en-US" dirty="0"/>
          </a:p>
        </p:txBody>
      </p:sp>
    </p:spTree>
    <p:extLst>
      <p:ext uri="{BB962C8B-B14F-4D97-AF65-F5344CB8AC3E}">
        <p14:creationId xmlns:p14="http://schemas.microsoft.com/office/powerpoint/2010/main" val="250661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Michelle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The </a:t>
            </a:r>
            <a:r>
              <a:rPr lang="en-US" sz="1200" kern="1200" dirty="0">
                <a:solidFill>
                  <a:schemeClr val="tx1"/>
                </a:solidFill>
                <a:effectLst/>
                <a:latin typeface="Arial" panose="020B0604020202020204" pitchFamily="34" charset="0"/>
                <a:ea typeface="+mn-ea"/>
                <a:cs typeface="+mn-cs"/>
              </a:rPr>
              <a:t>module is broken into seven (7) smaller lessons to allow more flexibility for the learner to complete at her or his own pace and to allow greater ease of access over the internet. The seven lessons include </a:t>
            </a:r>
            <a:endParaRPr lang="en-US" sz="1200" kern="1200" dirty="0" smtClean="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panose="020B0604020202020204" pitchFamily="34" charset="0"/>
              <a:ea typeface="+mn-ea"/>
              <a:cs typeface="+mn-cs"/>
            </a:endParaRPr>
          </a:p>
          <a:p>
            <a:pPr marL="514350" indent="-514350">
              <a:lnSpc>
                <a:spcPct val="150000"/>
              </a:lnSpc>
              <a:buFont typeface="+mj-lt"/>
              <a:buAutoNum type="arabicPeriod"/>
            </a:pPr>
            <a:r>
              <a:rPr lang="en-US" sz="1200" dirty="0" smtClean="0"/>
              <a:t>What Guides the Work We Do?</a:t>
            </a:r>
          </a:p>
          <a:p>
            <a:pPr marL="514350" indent="-514350">
              <a:lnSpc>
                <a:spcPct val="150000"/>
              </a:lnSpc>
              <a:buFont typeface="+mj-lt"/>
              <a:buAutoNum type="arabicPeriod"/>
            </a:pPr>
            <a:r>
              <a:rPr lang="en-US" sz="1200" dirty="0" smtClean="0"/>
              <a:t>Adult Learning</a:t>
            </a:r>
          </a:p>
          <a:p>
            <a:pPr marL="514350" indent="-514350">
              <a:lnSpc>
                <a:spcPct val="150000"/>
              </a:lnSpc>
              <a:buFont typeface="+mj-lt"/>
              <a:buAutoNum type="arabicPeriod"/>
            </a:pPr>
            <a:r>
              <a:rPr lang="en-US" sz="1200" dirty="0" smtClean="0"/>
              <a:t>Relationships</a:t>
            </a:r>
          </a:p>
          <a:p>
            <a:pPr marL="514350" indent="-514350">
              <a:lnSpc>
                <a:spcPct val="150000"/>
              </a:lnSpc>
              <a:buFont typeface="+mj-lt"/>
              <a:buAutoNum type="arabicPeriod"/>
            </a:pPr>
            <a:r>
              <a:rPr lang="en-US" sz="1200" dirty="0" smtClean="0"/>
              <a:t>Observation</a:t>
            </a:r>
          </a:p>
          <a:p>
            <a:pPr marL="514350" indent="-514350">
              <a:lnSpc>
                <a:spcPct val="150000"/>
              </a:lnSpc>
              <a:buFont typeface="+mj-lt"/>
              <a:buAutoNum type="arabicPeriod"/>
            </a:pPr>
            <a:r>
              <a:rPr lang="en-US" sz="1200" dirty="0" smtClean="0"/>
              <a:t>Family Diversity and Uniqueness</a:t>
            </a:r>
          </a:p>
          <a:p>
            <a:pPr marL="514350" indent="-514350">
              <a:lnSpc>
                <a:spcPct val="150000"/>
              </a:lnSpc>
              <a:buFont typeface="+mj-lt"/>
              <a:buAutoNum type="arabicPeriod"/>
            </a:pPr>
            <a:r>
              <a:rPr lang="en-US" sz="1200" dirty="0" smtClean="0"/>
              <a:t>Toddlers Learn within Routines and Everyday Activities</a:t>
            </a:r>
          </a:p>
          <a:p>
            <a:pPr marL="514350" indent="-514350">
              <a:lnSpc>
                <a:spcPct val="150000"/>
              </a:lnSpc>
              <a:buFont typeface="+mj-lt"/>
              <a:buAutoNum type="arabicPeriod"/>
            </a:pPr>
            <a:r>
              <a:rPr lang="en-US" sz="1200" dirty="0" smtClean="0"/>
              <a:t>Exploring Routines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Although an approximation, each</a:t>
            </a:r>
            <a:r>
              <a:rPr lang="en-US" sz="1200" kern="1200" baseline="0" dirty="0">
                <a:solidFill>
                  <a:schemeClr val="tx1"/>
                </a:solidFill>
                <a:effectLst/>
                <a:latin typeface="Arial" panose="020B0604020202020204" pitchFamily="34" charset="0"/>
                <a:ea typeface="+mn-ea"/>
                <a:cs typeface="+mn-cs"/>
              </a:rPr>
              <a:t> session will range between 20 and 30 minutes, including completion of the activities. </a:t>
            </a:r>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E7742C7-D878-41DE-9A90-0B5B3D958506}" type="slidenum">
              <a:rPr lang="en-US" altLang="en-US" smtClean="0"/>
              <a:pPr>
                <a:defRPr/>
              </a:pPr>
              <a:t>8</a:t>
            </a:fld>
            <a:endParaRPr lang="en-US" altLang="en-US" dirty="0"/>
          </a:p>
        </p:txBody>
      </p:sp>
    </p:spTree>
    <p:extLst>
      <p:ext uri="{BB962C8B-B14F-4D97-AF65-F5344CB8AC3E}">
        <p14:creationId xmlns:p14="http://schemas.microsoft.com/office/powerpoint/2010/main" val="3887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61159" indent="-292631">
              <a:defRPr>
                <a:solidFill>
                  <a:schemeClr val="tx1"/>
                </a:solidFill>
                <a:latin typeface="Calibri" panose="020F0502020204030204" pitchFamily="34" charset="0"/>
              </a:defRPr>
            </a:lvl2pPr>
            <a:lvl3pPr marL="1172120" indent="-233464">
              <a:defRPr>
                <a:solidFill>
                  <a:schemeClr val="tx1"/>
                </a:solidFill>
                <a:latin typeface="Calibri" panose="020F0502020204030204" pitchFamily="34" charset="0"/>
              </a:defRPr>
            </a:lvl3pPr>
            <a:lvl4pPr marL="1642248" indent="-233464">
              <a:defRPr>
                <a:solidFill>
                  <a:schemeClr val="tx1"/>
                </a:solidFill>
                <a:latin typeface="Calibri" panose="020F0502020204030204" pitchFamily="34" charset="0"/>
              </a:defRPr>
            </a:lvl4pPr>
            <a:lvl5pPr marL="2110776" indent="-233464">
              <a:defRPr>
                <a:solidFill>
                  <a:schemeClr val="tx1"/>
                </a:solidFill>
                <a:latin typeface="Calibri" panose="020F0502020204030204" pitchFamily="34" charset="0"/>
              </a:defRPr>
            </a:lvl5pPr>
            <a:lvl6pPr marL="2571308" indent="-233464" eaLnBrk="0" fontAlgn="base" hangingPunct="0">
              <a:spcBef>
                <a:spcPct val="0"/>
              </a:spcBef>
              <a:spcAft>
                <a:spcPct val="0"/>
              </a:spcAft>
              <a:defRPr>
                <a:solidFill>
                  <a:schemeClr val="tx1"/>
                </a:solidFill>
                <a:latin typeface="Calibri" panose="020F0502020204030204" pitchFamily="34" charset="0"/>
              </a:defRPr>
            </a:lvl6pPr>
            <a:lvl7pPr marL="3031841" indent="-233464" eaLnBrk="0" fontAlgn="base" hangingPunct="0">
              <a:spcBef>
                <a:spcPct val="0"/>
              </a:spcBef>
              <a:spcAft>
                <a:spcPct val="0"/>
              </a:spcAft>
              <a:defRPr>
                <a:solidFill>
                  <a:schemeClr val="tx1"/>
                </a:solidFill>
                <a:latin typeface="Calibri" panose="020F0502020204030204" pitchFamily="34" charset="0"/>
              </a:defRPr>
            </a:lvl7pPr>
            <a:lvl8pPr marL="3492375" indent="-233464" eaLnBrk="0" fontAlgn="base" hangingPunct="0">
              <a:spcBef>
                <a:spcPct val="0"/>
              </a:spcBef>
              <a:spcAft>
                <a:spcPct val="0"/>
              </a:spcAft>
              <a:defRPr>
                <a:solidFill>
                  <a:schemeClr val="tx1"/>
                </a:solidFill>
                <a:latin typeface="Calibri" panose="020F0502020204030204" pitchFamily="34" charset="0"/>
              </a:defRPr>
            </a:lvl8pPr>
            <a:lvl9pPr marL="3952907" indent="-233464" eaLnBrk="0" fontAlgn="base" hangingPunct="0">
              <a:spcBef>
                <a:spcPct val="0"/>
              </a:spcBef>
              <a:spcAft>
                <a:spcPct val="0"/>
              </a:spcAft>
              <a:defRPr>
                <a:solidFill>
                  <a:schemeClr val="tx1"/>
                </a:solidFill>
                <a:latin typeface="Calibri" panose="020F0502020204030204" pitchFamily="34" charset="0"/>
              </a:defRPr>
            </a:lvl9pPr>
          </a:lstStyle>
          <a:p>
            <a:pPr defTabSz="921066" fontAlgn="base">
              <a:spcBef>
                <a:spcPct val="0"/>
              </a:spcBef>
              <a:spcAft>
                <a:spcPct val="0"/>
              </a:spcAft>
              <a:defRPr/>
            </a:pPr>
            <a:fld id="{90366FDC-5A04-4938-8B80-6F44D4E6A923}" type="slidenum">
              <a:rPr lang="en-US" altLang="en-US">
                <a:solidFill>
                  <a:srgbClr val="000000"/>
                </a:solidFill>
              </a:rPr>
              <a:pPr defTabSz="921066" fontAlgn="base">
                <a:spcBef>
                  <a:spcPct val="0"/>
                </a:spcBef>
                <a:spcAft>
                  <a:spcPct val="0"/>
                </a:spcAft>
                <a:defRPr/>
              </a:pPr>
              <a:t>9</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a:xfrm>
            <a:off x="1412875" y="1162050"/>
            <a:ext cx="4184650" cy="3138488"/>
          </a:xfrm>
          <a:ln/>
        </p:spPr>
      </p:sp>
      <p:sp>
        <p:nvSpPr>
          <p:cNvPr id="17412" name="Rectangle 3"/>
          <p:cNvSpPr>
            <a:spLocks noGrp="1" noChangeArrowheads="1"/>
          </p:cNvSpPr>
          <p:nvPr>
            <p:ph type="body" idx="1"/>
            <p:custDataLst>
              <p:tags r:id="rId1"/>
            </p:custDataLst>
          </p:nvPr>
        </p:nvSpPr>
        <p:spPr>
          <a:noFill/>
        </p:spPr>
        <p:txBody>
          <a:bodyPr/>
          <a:lstStyle/>
          <a:p>
            <a:r>
              <a:rPr lang="en-US" baseline="0" dirty="0" smtClean="0"/>
              <a:t>Michelle</a:t>
            </a:r>
          </a:p>
          <a:p>
            <a:endParaRPr lang="en-US" baseline="0" dirty="0" smtClean="0"/>
          </a:p>
          <a:p>
            <a:r>
              <a:rPr lang="en-US" baseline="0" dirty="0" smtClean="0"/>
              <a:t>Each </a:t>
            </a:r>
            <a:r>
              <a:rPr lang="en-US" baseline="0" dirty="0"/>
              <a:t>of the seven lessons connects to one of the seven learning objectives seen here:</a:t>
            </a:r>
          </a:p>
          <a:p>
            <a:pPr marL="628650" lvl="1"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Gain an understanding of how regulation, research, evidence based practices, and key principles provide the foundation for effective early intervention practices.</a:t>
            </a:r>
            <a:endParaRPr lang="en-US" sz="1100" kern="1200" dirty="0">
              <a:solidFill>
                <a:schemeClr val="tx1"/>
              </a:solidFill>
              <a:effectLst/>
              <a:latin typeface="Arial" panose="020B0604020202020204" pitchFamily="34"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Begin to recognize when we use adult learning concepts the family feels confident and competent in supporting their child in routines and activities important to their family. </a:t>
            </a:r>
            <a:endParaRPr lang="en-US" sz="1100" kern="1200" dirty="0">
              <a:solidFill>
                <a:schemeClr val="tx1"/>
              </a:solidFill>
              <a:effectLst/>
              <a:latin typeface="Arial" panose="020B0604020202020204" pitchFamily="34"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Identify and reflect on the characteristics and components that build and support trusting relationships with families including both personal and professional boundaries.</a:t>
            </a:r>
            <a:endParaRPr lang="en-US" sz="1100" kern="1200" dirty="0">
              <a:solidFill>
                <a:schemeClr val="tx1"/>
              </a:solidFill>
              <a:effectLst/>
              <a:latin typeface="Arial" panose="020B0604020202020204" pitchFamily="34"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Explore the nature of observation and recognize how being objective in our observations will support caregivers and families.</a:t>
            </a:r>
            <a:endParaRPr lang="en-US" sz="1100" kern="1200" dirty="0">
              <a:solidFill>
                <a:schemeClr val="tx1"/>
              </a:solidFill>
              <a:effectLst/>
              <a:latin typeface="Arial" panose="020B0604020202020204" pitchFamily="34" charset="0"/>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mn-cs"/>
              </a:rPr>
              <a:t>Explore using inquiry in our work with families to help the practitioner recognize the diversity, uniqueness, and strength of families.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Explore and reflect on how intervention within the context of routines can build caregiver competence and confidence. </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Identify and recognize how routines can build caregiver competence and confidence and embed learning opportunities for their child throughout the day.  </a:t>
            </a:r>
          </a:p>
          <a:p>
            <a:endParaRPr lang="en-US" sz="1200" dirty="0"/>
          </a:p>
          <a:p>
            <a:endParaRPr lang="en-US" sz="1200" dirty="0"/>
          </a:p>
          <a:p>
            <a:pPr lvl="0"/>
            <a:endParaRPr lang="en-US" sz="1200" dirty="0"/>
          </a:p>
          <a:p>
            <a:pPr lvl="0"/>
            <a:endParaRPr lang="en-US" sz="1200" dirty="0"/>
          </a:p>
        </p:txBody>
      </p:sp>
    </p:spTree>
    <p:extLst>
      <p:ext uri="{BB962C8B-B14F-4D97-AF65-F5344CB8AC3E}">
        <p14:creationId xmlns:p14="http://schemas.microsoft.com/office/powerpoint/2010/main" val="301599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9.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0.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7.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39.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41.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42.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43.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46.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47.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48.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49.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ags" Target="../tags/tag5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ags" Target="../tags/tag52.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ags" Target="../tags/tag53.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ags" Target="../tags/tag54.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Slide Number Placeholder 2"/>
          <p:cNvSpPr>
            <a:spLocks noGrp="1"/>
          </p:cNvSpPr>
          <p:nvPr>
            <p:ph type="sldNum" sz="quarter" idx="10"/>
          </p:nvPr>
        </p:nvSpPr>
        <p:spPr>
          <a:ln/>
        </p:spPr>
        <p:txBody>
          <a:bodyPr/>
          <a:lstStyle>
            <a:lvl1pPr>
              <a:defRPr/>
            </a:lvl1pPr>
          </a:lstStyle>
          <a:p>
            <a:pPr>
              <a:defRPr/>
            </a:pPr>
            <a:fld id="{B30C82B0-8156-4BC6-BE64-E3A306E9493A}"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7789" y="76200"/>
            <a:ext cx="2266573" cy="763112"/>
          </a:xfrm>
          <a:prstGeom prst="rect">
            <a:avLst/>
          </a:prstGeom>
        </p:spPr>
      </p:pic>
      <p:pic>
        <p:nvPicPr>
          <p:cNvPr id="1026"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7" y="199788"/>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userDrawn="1"/>
        </p:nvPicPr>
        <p:blipFill>
          <a:blip r:embed="rId5"/>
          <a:stretch>
            <a:fillRect/>
          </a:stretch>
        </p:blipFill>
        <p:spPr>
          <a:xfrm>
            <a:off x="2133600" y="196071"/>
            <a:ext cx="842172" cy="520700"/>
          </a:xfrm>
          <a:prstGeom prst="rect">
            <a:avLst/>
          </a:prstGeom>
        </p:spPr>
      </p:pic>
    </p:spTree>
    <p:custDataLst>
      <p:tags r:id="rId1"/>
    </p:custDataLst>
    <p:extLst>
      <p:ext uri="{BB962C8B-B14F-4D97-AF65-F5344CB8AC3E}">
        <p14:creationId xmlns:p14="http://schemas.microsoft.com/office/powerpoint/2010/main" val="2957666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29A91-2ABB-438B-8390-061FEF4A30B3}" type="datetimeFigureOut">
              <a:rPr lang="en-US" smtClean="0"/>
              <a:t>11/28/2018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4A9F2-01A7-48D7-B78E-E46616DA0CED}" type="slidenum">
              <a:rPr lang="en-US" smtClean="0"/>
              <a:t>‹#›</a:t>
            </a:fld>
            <a:endParaRPr lang="en-US"/>
          </a:p>
        </p:txBody>
      </p:sp>
    </p:spTree>
    <p:extLst>
      <p:ext uri="{BB962C8B-B14F-4D97-AF65-F5344CB8AC3E}">
        <p14:creationId xmlns:p14="http://schemas.microsoft.com/office/powerpoint/2010/main" val="48395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ight Title and Vertical Text Teal">
    <p:spTree>
      <p:nvGrpSpPr>
        <p:cNvPr id="1" name=""/>
        <p:cNvGrpSpPr/>
        <p:nvPr/>
      </p:nvGrpSpPr>
      <p:grpSpPr>
        <a:xfrm>
          <a:off x="0" y="0"/>
          <a:ext cx="0" cy="0"/>
          <a:chOff x="0" y="0"/>
          <a:chExt cx="0" cy="0"/>
        </a:xfrm>
      </p:grpSpPr>
      <p:sp>
        <p:nvSpPr>
          <p:cNvPr id="4" name="Rectangle 3"/>
          <p:cNvSpPr/>
          <p:nvPr userDrawn="1"/>
        </p:nvSpPr>
        <p:spPr>
          <a:xfrm>
            <a:off x="-20638" y="-12700"/>
            <a:ext cx="7107238"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88" y="64373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p:cNvSpPr txBox="1">
            <a:spLocks noChangeArrowheads="1"/>
          </p:cNvSpPr>
          <p:nvPr userDrawn="1"/>
        </p:nvSpPr>
        <p:spPr bwMode="auto">
          <a:xfrm>
            <a:off x="533400" y="6265863"/>
            <a:ext cx="6261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100" dirty="0">
                <a:solidFill>
                  <a:srgbClr val="DDDDDD"/>
                </a:solidFill>
                <a:latin typeface="Adobe Garamond Pro"/>
                <a:ea typeface="Adobe Devanagari"/>
                <a:cs typeface="Adobe Devanagari"/>
              </a:rPr>
              <a:t>UNM HSC Center for Development and Disability</a:t>
            </a:r>
          </a:p>
        </p:txBody>
      </p:sp>
      <p:sp>
        <p:nvSpPr>
          <p:cNvPr id="9" name="Content Placeholder 13"/>
          <p:cNvSpPr>
            <a:spLocks noGrp="1"/>
          </p:cNvSpPr>
          <p:nvPr>
            <p:ph sz="quarter" idx="13"/>
          </p:nvPr>
        </p:nvSpPr>
        <p:spPr>
          <a:xfrm>
            <a:off x="152401" y="79159"/>
            <a:ext cx="6754812" cy="6100979"/>
          </a:xfrm>
          <a:prstGeom prst="rect">
            <a:avLst/>
          </a:prstGeom>
        </p:spPr>
        <p:txBody>
          <a:bodyPr/>
          <a:lstStyle>
            <a:lvl1pPr>
              <a:defRPr sz="3200">
                <a:solidFill>
                  <a:schemeClr val="bg1"/>
                </a:solidFill>
                <a:latin typeface="Franklin Gothic Book" panose="020B0503020102020204" pitchFamily="34" charset="0"/>
              </a:defRPr>
            </a:lvl1pPr>
            <a:lvl2pPr>
              <a:defRPr sz="3200">
                <a:solidFill>
                  <a:schemeClr val="bg1"/>
                </a:solidFill>
                <a:latin typeface="Franklin Gothic Book" panose="020B0503020102020204" pitchFamily="34" charset="0"/>
              </a:defRPr>
            </a:lvl2pPr>
            <a:lvl3pPr>
              <a:defRPr sz="3200">
                <a:solidFill>
                  <a:schemeClr val="bg1"/>
                </a:solidFill>
                <a:latin typeface="Franklin Gothic Book" panose="020B0503020102020204" pitchFamily="34" charset="0"/>
              </a:defRPr>
            </a:lvl3pPr>
            <a:lvl4pPr>
              <a:defRPr sz="3200">
                <a:solidFill>
                  <a:schemeClr val="bg1"/>
                </a:solidFill>
                <a:latin typeface="Franklin Gothic Book" panose="020B0503020102020204" pitchFamily="34" charset="0"/>
              </a:defRPr>
            </a:lvl4pPr>
            <a:lvl5pPr>
              <a:defRPr sz="3200">
                <a:solidFill>
                  <a:schemeClr val="bg1"/>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1"/>
          <p:cNvSpPr>
            <a:spLocks noGrp="1"/>
          </p:cNvSpPr>
          <p:nvPr>
            <p:ph type="body" sz="quarter" idx="14"/>
          </p:nvPr>
        </p:nvSpPr>
        <p:spPr>
          <a:xfrm rot="16200000">
            <a:off x="4708374" y="2650253"/>
            <a:ext cx="6019802" cy="719291"/>
          </a:xfrm>
          <a:prstGeom prst="rect">
            <a:avLst/>
          </a:prstGeom>
        </p:spPr>
        <p:txBody>
          <a:bodyPr/>
          <a:lstStyle>
            <a:lvl1pPr marL="0" indent="0">
              <a:buNone/>
              <a:defRPr sz="4800" b="1">
                <a:solidFill>
                  <a:schemeClr val="bg2">
                    <a:lumMod val="50000"/>
                  </a:schemeClr>
                </a:solidFill>
                <a:latin typeface="Franklin Gothic Medium" panose="020B06030201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7"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975C3B80-69AA-46C2-9D48-4D88BFD59E82}" type="slidenum">
              <a:rPr lang="en-US"/>
              <a:pPr>
                <a:defRPr/>
              </a:pPr>
              <a:t>‹#›</a:t>
            </a:fld>
            <a:endParaRPr lang="en-US" dirty="0"/>
          </a:p>
        </p:txBody>
      </p:sp>
    </p:spTree>
    <p:extLst>
      <p:ext uri="{BB962C8B-B14F-4D97-AF65-F5344CB8AC3E}">
        <p14:creationId xmlns:p14="http://schemas.microsoft.com/office/powerpoint/2010/main" val="1499242581"/>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E97E3234-B9EC-41EB-80F1-A7CAB5FB817B}" type="slidenum">
              <a:rPr lang="en-US" smtClean="0"/>
              <a:pPr>
                <a:defRPr/>
              </a:pPr>
              <a:t>‹#›</a:t>
            </a:fld>
            <a:endParaRPr lang="en-US" dirty="0"/>
          </a:p>
        </p:txBody>
      </p:sp>
    </p:spTree>
    <p:extLst>
      <p:ext uri="{BB962C8B-B14F-4D97-AF65-F5344CB8AC3E}">
        <p14:creationId xmlns:p14="http://schemas.microsoft.com/office/powerpoint/2010/main" val="11522538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7" name="Rectangle 6"/>
          <p:cNvSpPr/>
          <p:nvPr userDrawn="1"/>
        </p:nvSpPr>
        <p:spPr>
          <a:xfrm>
            <a:off x="0" y="2286000"/>
            <a:ext cx="9144000" cy="39624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52400" y="1905000"/>
            <a:ext cx="4324351" cy="511510"/>
          </a:xfrm>
          <a:solidFill>
            <a:srgbClr val="017C89"/>
          </a:solidFill>
          <a:ln w="57150">
            <a:solidFill>
              <a:srgbClr val="008080"/>
            </a:solidFill>
          </a:ln>
        </p:spPr>
        <p:txBody>
          <a:bodyPr anchor="b">
            <a:normAutofit/>
          </a:bodyPr>
          <a:lstStyle>
            <a:lvl1pPr marL="0" indent="0" algn="ctr">
              <a:buNone/>
              <a:defRPr sz="2000" b="1">
                <a:solidFill>
                  <a:schemeClr val="bg1"/>
                </a:solidFill>
                <a:latin typeface="Perpetua Titling MT" panose="020205020605050208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9" name="Rectangle 8"/>
          <p:cNvSpPr/>
          <p:nvPr userDrawn="1"/>
        </p:nvSpPr>
        <p:spPr>
          <a:xfrm>
            <a:off x="180975" y="2438400"/>
            <a:ext cx="4267200" cy="3576973"/>
          </a:xfrm>
          <a:prstGeom prst="rect">
            <a:avLst/>
          </a:prstGeom>
          <a:solidFill>
            <a:schemeClr val="tx2">
              <a:lumMod val="20000"/>
              <a:lumOff val="80000"/>
            </a:schemeClr>
          </a:solidFill>
          <a:ln w="127000">
            <a:solidFill>
              <a:srgbClr val="017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p:cNvSpPr>
            <a:spLocks noGrp="1"/>
          </p:cNvSpPr>
          <p:nvPr>
            <p:ph sz="quarter" idx="13"/>
          </p:nvPr>
        </p:nvSpPr>
        <p:spPr>
          <a:xfrm>
            <a:off x="271914" y="2530927"/>
            <a:ext cx="4071486" cy="3484446"/>
          </a:xfrm>
          <a:noFill/>
          <a:ln w="57150">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a:pPr>
                <a:defRPr/>
              </a:pPr>
              <a:t>‹#›</a:t>
            </a:fld>
            <a:endParaRPr lang="en-US" dirty="0"/>
          </a:p>
        </p:txBody>
      </p:sp>
      <p:sp>
        <p:nvSpPr>
          <p:cNvPr id="14" name="Rectangle 13"/>
          <p:cNvSpPr/>
          <p:nvPr userDrawn="1"/>
        </p:nvSpPr>
        <p:spPr>
          <a:xfrm>
            <a:off x="4709460" y="2438400"/>
            <a:ext cx="4267200" cy="3576973"/>
          </a:xfrm>
          <a:prstGeom prst="rect">
            <a:avLst/>
          </a:prstGeom>
          <a:solidFill>
            <a:schemeClr val="tx2">
              <a:lumMod val="20000"/>
              <a:lumOff val="80000"/>
            </a:schemeClr>
          </a:solidFill>
          <a:ln w="127000">
            <a:solidFill>
              <a:srgbClr val="017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p:cNvSpPr>
            <a:spLocks noGrp="1"/>
          </p:cNvSpPr>
          <p:nvPr>
            <p:ph sz="quarter" idx="17"/>
          </p:nvPr>
        </p:nvSpPr>
        <p:spPr>
          <a:xfrm>
            <a:off x="4800399" y="2530927"/>
            <a:ext cx="4071486" cy="3484446"/>
          </a:xfrm>
          <a:noFill/>
          <a:ln w="57150">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6"/>
          </p:nvPr>
        </p:nvSpPr>
        <p:spPr>
          <a:xfrm>
            <a:off x="4680885" y="1905000"/>
            <a:ext cx="4324351" cy="511510"/>
          </a:xfrm>
          <a:solidFill>
            <a:srgbClr val="017C89"/>
          </a:solidFill>
          <a:ln w="57150">
            <a:solidFill>
              <a:srgbClr val="008080"/>
            </a:solidFill>
          </a:ln>
        </p:spPr>
        <p:txBody>
          <a:bodyPr anchor="b">
            <a:normAutofit/>
          </a:bodyPr>
          <a:lstStyle>
            <a:lvl1pPr marL="0" indent="0" algn="ctr">
              <a:buNone/>
              <a:defRPr sz="2000" b="1">
                <a:solidFill>
                  <a:schemeClr val="bg1"/>
                </a:solidFill>
                <a:latin typeface="Perpetua Titling MT" panose="020205020605050208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1734225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Title and Vertical Text Teal">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Content Placeholder 13"/>
          <p:cNvSpPr>
            <a:spLocks noGrp="1"/>
          </p:cNvSpPr>
          <p:nvPr>
            <p:ph sz="quarter" idx="13"/>
          </p:nvPr>
        </p:nvSpPr>
        <p:spPr>
          <a:xfrm>
            <a:off x="2286000" y="152400"/>
            <a:ext cx="6477000" cy="6023475"/>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CC15A23C-7FBA-4E9F-AB4C-08DE255358A6}" type="slidenum">
              <a:rPr lang="en-US"/>
              <a:pPr>
                <a:defRPr/>
              </a:pPr>
              <a:t>‹#›</a:t>
            </a:fld>
            <a:endParaRPr lang="en-US" dirty="0"/>
          </a:p>
        </p:txBody>
      </p:sp>
      <p:sp>
        <p:nvSpPr>
          <p:cNvPr id="10"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150569850"/>
      </p:ext>
    </p:extLst>
  </p:cSld>
  <p:clrMapOvr>
    <a:overrideClrMapping bg1="lt1" tx1="dk1" bg2="lt2" tx2="dk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ft Title and Vertical Text Box">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362200" y="304800"/>
            <a:ext cx="6553200" cy="5871076"/>
          </a:xfrm>
          <a:prstGeom prst="rect">
            <a:avLst/>
          </a:prstGeom>
          <a:solidFill>
            <a:schemeClr val="tx1">
              <a:lumMod val="50000"/>
              <a:lumOff val="50000"/>
            </a:schemeClr>
          </a:solidFill>
        </p:spPr>
        <p:txBody>
          <a:bodyPr/>
          <a:lstStyle>
            <a:lvl1pPr>
              <a:defRPr sz="3200">
                <a:solidFill>
                  <a:srgbClr val="FFFFFF"/>
                </a:solidFill>
                <a:latin typeface="Arial" panose="020B0604020202020204" pitchFamily="34" charset="0"/>
                <a:cs typeface="Arial" panose="020B0604020202020204" pitchFamily="34" charset="0"/>
              </a:defRPr>
            </a:lvl1pPr>
            <a:lvl2pPr>
              <a:defRPr sz="3200">
                <a:solidFill>
                  <a:srgbClr val="FFFFFF"/>
                </a:solidFill>
                <a:latin typeface="Arial" panose="020B0604020202020204" pitchFamily="34" charset="0"/>
                <a:cs typeface="Arial" panose="020B0604020202020204" pitchFamily="34" charset="0"/>
              </a:defRPr>
            </a:lvl2pPr>
            <a:lvl3pPr>
              <a:defRPr sz="3200">
                <a:solidFill>
                  <a:srgbClr val="FFFFFF"/>
                </a:solidFill>
                <a:latin typeface="Arial" panose="020B0604020202020204" pitchFamily="34" charset="0"/>
                <a:cs typeface="Arial" panose="020B0604020202020204" pitchFamily="34" charset="0"/>
              </a:defRPr>
            </a:lvl3pPr>
            <a:lvl4pPr>
              <a:defRPr sz="3200">
                <a:solidFill>
                  <a:srgbClr val="FFFFFF"/>
                </a:solidFill>
                <a:latin typeface="Arial" panose="020B0604020202020204" pitchFamily="34" charset="0"/>
                <a:cs typeface="Arial" panose="020B0604020202020204" pitchFamily="34" charset="0"/>
              </a:defRPr>
            </a:lvl4pPr>
            <a:lvl5pPr>
              <a:defRPr sz="3200">
                <a:solidFill>
                  <a:srgbClr val="FFFFF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6D66A791-2B69-4D0F-AC2D-AA131C002290}" type="slidenum">
              <a:rPr lang="en-US"/>
              <a:pPr>
                <a:defRPr/>
              </a:pPr>
              <a:t>‹#›</a:t>
            </a:fld>
            <a:endParaRPr lang="en-US" dirty="0"/>
          </a:p>
        </p:txBody>
      </p:sp>
      <p:sp>
        <p:nvSpPr>
          <p:cNvPr id="1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673513586"/>
      </p:ext>
    </p:extLst>
  </p:cSld>
  <p:clrMapOvr>
    <a:overrideClrMapping bg1="lt1" tx1="dk1" bg2="lt2" tx2="dk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579203343"/>
      </p:ext>
    </p:extLst>
  </p:cSld>
  <p:clrMapOvr>
    <a:overrideClrMapping bg1="lt1" tx1="dk1" bg2="lt2" tx2="dk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Title and Vertical Text Teal">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Content Placeholder 13"/>
          <p:cNvSpPr>
            <a:spLocks noGrp="1"/>
          </p:cNvSpPr>
          <p:nvPr>
            <p:ph sz="quarter" idx="13"/>
          </p:nvPr>
        </p:nvSpPr>
        <p:spPr>
          <a:xfrm>
            <a:off x="2286000" y="152400"/>
            <a:ext cx="6477000" cy="6023475"/>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CC15A23C-7FBA-4E9F-AB4C-08DE255358A6}" type="slidenum">
              <a:rPr lang="en-US"/>
              <a:pPr>
                <a:defRPr/>
              </a:pPr>
              <a:t>‹#›</a:t>
            </a:fld>
            <a:endParaRPr lang="en-US" dirty="0"/>
          </a:p>
        </p:txBody>
      </p:sp>
      <p:sp>
        <p:nvSpPr>
          <p:cNvPr id="10"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407271817"/>
      </p:ext>
    </p:extLst>
  </p:cSld>
  <p:clrMapOvr>
    <a:overrideClrMapping bg1="lt1" tx1="dk1" bg2="lt2" tx2="dk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eft Title and Vertical Text Grey">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477000" cy="605418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sp>
        <p:nvSpPr>
          <p:cNvPr id="11"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pic>
        <p:nvPicPr>
          <p:cNvPr id="9"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342336335"/>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Title and Vertical Text Box">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362200" y="304800"/>
            <a:ext cx="6553200" cy="5871076"/>
          </a:xfrm>
          <a:prstGeom prst="rect">
            <a:avLst/>
          </a:prstGeom>
          <a:solidFill>
            <a:schemeClr val="tx1">
              <a:lumMod val="50000"/>
              <a:lumOff val="50000"/>
            </a:schemeClr>
          </a:solidFill>
        </p:spPr>
        <p:txBody>
          <a:bodyPr/>
          <a:lstStyle>
            <a:lvl1pPr>
              <a:defRPr sz="3200">
                <a:solidFill>
                  <a:srgbClr val="FFFFFF"/>
                </a:solidFill>
                <a:latin typeface="Arial" panose="020B0604020202020204" pitchFamily="34" charset="0"/>
                <a:cs typeface="Arial" panose="020B0604020202020204" pitchFamily="34" charset="0"/>
              </a:defRPr>
            </a:lvl1pPr>
            <a:lvl2pPr>
              <a:defRPr sz="3200">
                <a:solidFill>
                  <a:srgbClr val="FFFFFF"/>
                </a:solidFill>
                <a:latin typeface="Arial" panose="020B0604020202020204" pitchFamily="34" charset="0"/>
                <a:cs typeface="Arial" panose="020B0604020202020204" pitchFamily="34" charset="0"/>
              </a:defRPr>
            </a:lvl2pPr>
            <a:lvl3pPr>
              <a:defRPr sz="3200">
                <a:solidFill>
                  <a:srgbClr val="FFFFFF"/>
                </a:solidFill>
                <a:latin typeface="Arial" panose="020B0604020202020204" pitchFamily="34" charset="0"/>
                <a:cs typeface="Arial" panose="020B0604020202020204" pitchFamily="34" charset="0"/>
              </a:defRPr>
            </a:lvl3pPr>
            <a:lvl4pPr>
              <a:defRPr sz="3200">
                <a:solidFill>
                  <a:srgbClr val="FFFFFF"/>
                </a:solidFill>
                <a:latin typeface="Arial" panose="020B0604020202020204" pitchFamily="34" charset="0"/>
                <a:cs typeface="Arial" panose="020B0604020202020204" pitchFamily="34" charset="0"/>
              </a:defRPr>
            </a:lvl4pPr>
            <a:lvl5pPr>
              <a:defRPr sz="3200">
                <a:solidFill>
                  <a:srgbClr val="FFFFF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6D66A791-2B69-4D0F-AC2D-AA131C002290}" type="slidenum">
              <a:rPr lang="en-US"/>
              <a:pPr>
                <a:defRPr/>
              </a:pPr>
              <a:t>‹#›</a:t>
            </a:fld>
            <a:endParaRPr lang="en-US" dirty="0"/>
          </a:p>
        </p:txBody>
      </p:sp>
      <p:sp>
        <p:nvSpPr>
          <p:cNvPr id="1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84600988"/>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03954"/>
            <a:ext cx="7886700" cy="10373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1371600"/>
            <a:ext cx="7886700" cy="4572000"/>
          </a:xfrm>
          <a:solidFill>
            <a:srgbClr val="017C89"/>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C3317CA4-C85D-456B-B3D0-AE0C954BCEB3}"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6"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41045370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Slide Number Placeholder 2"/>
          <p:cNvSpPr>
            <a:spLocks noGrp="1"/>
          </p:cNvSpPr>
          <p:nvPr>
            <p:ph type="sldNum" sz="quarter" idx="10"/>
          </p:nvPr>
        </p:nvSpPr>
        <p:spPr>
          <a:ln/>
        </p:spPr>
        <p:txBody>
          <a:bodyPr/>
          <a:lstStyle>
            <a:lvl1pPr>
              <a:defRPr/>
            </a:lvl1pPr>
          </a:lstStyle>
          <a:p>
            <a:pPr>
              <a:defRPr/>
            </a:pPr>
            <a:fld id="{B30C82B0-8156-4BC6-BE64-E3A306E9493A}"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7789" y="76200"/>
            <a:ext cx="2266573" cy="763112"/>
          </a:xfrm>
          <a:prstGeom prst="rect">
            <a:avLst/>
          </a:prstGeom>
        </p:spPr>
      </p:pic>
      <p:pic>
        <p:nvPicPr>
          <p:cNvPr id="1026"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7" y="199788"/>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userDrawn="1"/>
        </p:nvPicPr>
        <p:blipFill>
          <a:blip r:embed="rId5"/>
          <a:stretch>
            <a:fillRect/>
          </a:stretch>
        </p:blipFill>
        <p:spPr>
          <a:xfrm>
            <a:off x="2133600" y="196071"/>
            <a:ext cx="842172" cy="520700"/>
          </a:xfrm>
          <a:prstGeom prst="rect">
            <a:avLst/>
          </a:prstGeom>
        </p:spPr>
      </p:pic>
    </p:spTree>
    <p:custDataLst>
      <p:tags r:id="rId1"/>
    </p:custDataLst>
    <p:extLst>
      <p:ext uri="{BB962C8B-B14F-4D97-AF65-F5344CB8AC3E}">
        <p14:creationId xmlns:p14="http://schemas.microsoft.com/office/powerpoint/2010/main" val="4050730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0373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1265978"/>
            <a:ext cx="7886700" cy="4830022"/>
          </a:xfrm>
          <a:solidFill>
            <a:schemeClr val="tx1">
              <a:lumMod val="50000"/>
              <a:lumOff val="50000"/>
            </a:schemeClr>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F7450772-7904-4810-8A90-3780B00A00BD}"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8155527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igh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53338" y="304800"/>
            <a:ext cx="7886700" cy="665255"/>
          </a:xfrm>
        </p:spPr>
        <p:txBody>
          <a:bodyPr>
            <a:normAutofit/>
          </a:bodyPr>
          <a:lstStyle>
            <a:lvl1pPr>
              <a:defRPr sz="2800">
                <a:solidFill>
                  <a:schemeClr val="tx1">
                    <a:lumMod val="75000"/>
                    <a:lumOff val="25000"/>
                  </a:schemeClr>
                </a:solidFill>
              </a:defRPr>
            </a:lvl1pPr>
          </a:lstStyle>
          <a:p>
            <a:r>
              <a:rPr lang="en-US" dirty="0"/>
              <a:t>Click to edit Master title style</a:t>
            </a:r>
          </a:p>
        </p:txBody>
      </p:sp>
      <p:sp>
        <p:nvSpPr>
          <p:cNvPr id="9" name="Content Placeholder 8"/>
          <p:cNvSpPr>
            <a:spLocks noGrp="1"/>
          </p:cNvSpPr>
          <p:nvPr>
            <p:ph sz="quarter" idx="13"/>
          </p:nvPr>
        </p:nvSpPr>
        <p:spPr>
          <a:xfrm>
            <a:off x="653338" y="1046255"/>
            <a:ext cx="3790950" cy="48973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4589290" y="1046255"/>
            <a:ext cx="3943350" cy="48973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9116098F-DE60-42DA-BD74-40124E14C655}"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5463266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ft Title and Vertical Text Grey">
    <p:spTree>
      <p:nvGrpSpPr>
        <p:cNvPr id="1" name=""/>
        <p:cNvGrpSpPr/>
        <p:nvPr/>
      </p:nvGrpSpPr>
      <p:grpSpPr>
        <a:xfrm>
          <a:off x="0" y="0"/>
          <a:ext cx="0" cy="0"/>
          <a:chOff x="0" y="0"/>
          <a:chExt cx="0" cy="0"/>
        </a:xfrm>
      </p:grpSpPr>
      <p:sp>
        <p:nvSpPr>
          <p:cNvPr id="4" name="Rectangle 3"/>
          <p:cNvSpPr/>
          <p:nvPr userDrawn="1"/>
        </p:nvSpPr>
        <p:spPr>
          <a:xfrm>
            <a:off x="1838325" y="0"/>
            <a:ext cx="73056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C4924E24-5507-4287-9036-8FDBC9658783}" type="slidenum">
              <a:rPr lang="en-US" altLang="en-US">
                <a:solidFill>
                  <a:schemeClr val="bg2">
                    <a:lumMod val="50000"/>
                  </a:schemeClr>
                </a:solidFill>
              </a:rPr>
              <a:pPr algn="ctr" eaLnBrk="1" fontAlgn="auto" hangingPunct="1">
                <a:spcBef>
                  <a:spcPts val="0"/>
                </a:spcBef>
                <a:spcAft>
                  <a:spcPts val="0"/>
                </a:spcAft>
                <a:defRPr/>
              </a:pPr>
              <a:t>‹#›</a:t>
            </a:fld>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35163" y="6496050"/>
            <a:ext cx="64865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2047875" y="6324600"/>
            <a:ext cx="6261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100" dirty="0">
                <a:solidFill>
                  <a:srgbClr val="DDDDDD"/>
                </a:solidFill>
                <a:latin typeface="Adobe Garamond Pro"/>
                <a:ea typeface="Adobe Devanagari"/>
                <a:cs typeface="Adobe Devanagari"/>
              </a:rPr>
              <a:t>UNM HSC Center for Development and Disability</a:t>
            </a:r>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1837846" y="152400"/>
            <a:ext cx="6696554" cy="6093991"/>
          </a:xfrm>
          <a:prstGeom prst="rect">
            <a:avLst/>
          </a:prstGeom>
        </p:spPr>
        <p:txBody>
          <a:bodyPr/>
          <a:lstStyle>
            <a:lvl1pPr>
              <a:defRPr sz="3600">
                <a:solidFill>
                  <a:schemeClr val="bg1"/>
                </a:solidFill>
                <a:latin typeface="Franklin Gothic Book" panose="020B0503020102020204" pitchFamily="34" charset="0"/>
              </a:defRPr>
            </a:lvl1pPr>
            <a:lvl2pPr>
              <a:defRPr sz="3600">
                <a:solidFill>
                  <a:schemeClr val="bg1"/>
                </a:solidFill>
                <a:latin typeface="Franklin Gothic Book" panose="020B0503020102020204" pitchFamily="34" charset="0"/>
              </a:defRPr>
            </a:lvl2pPr>
            <a:lvl3pPr>
              <a:defRPr sz="3600">
                <a:solidFill>
                  <a:schemeClr val="bg1"/>
                </a:solidFill>
                <a:latin typeface="Franklin Gothic Book" panose="020B0503020102020204" pitchFamily="34" charset="0"/>
              </a:defRPr>
            </a:lvl3pPr>
            <a:lvl4pPr>
              <a:defRPr sz="3600">
                <a:solidFill>
                  <a:schemeClr val="bg1"/>
                </a:solidFill>
                <a:latin typeface="Franklin Gothic Book" panose="020B0503020102020204" pitchFamily="34" charset="0"/>
              </a:defRPr>
            </a:lvl4pPr>
            <a:lvl5pPr>
              <a:defRPr sz="3600">
                <a:solidFill>
                  <a:schemeClr val="bg1"/>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5400000">
            <a:off x="-1539174" y="2612721"/>
            <a:ext cx="5675896" cy="755253"/>
          </a:xfrm>
          <a:prstGeom prst="rect">
            <a:avLst/>
          </a:prstGeom>
        </p:spPr>
        <p:txBody>
          <a:bodyPr/>
          <a:lstStyle>
            <a:lvl1pPr marL="0" indent="0">
              <a:buNone/>
              <a:defRPr sz="4400" b="1">
                <a:solidFill>
                  <a:schemeClr val="bg2">
                    <a:lumMod val="50000"/>
                  </a:schemeClr>
                </a:solidFill>
                <a:latin typeface="Franklin Gothic Medium" panose="020B06030201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spTree>
    <p:extLst>
      <p:ext uri="{BB962C8B-B14F-4D97-AF65-F5344CB8AC3E}">
        <p14:creationId xmlns:p14="http://schemas.microsoft.com/office/powerpoint/2010/main" val="1944425835"/>
      </p:ext>
    </p:extLst>
  </p:cSld>
  <p:clrMapOvr>
    <a:overrideClrMapping bg1="lt1" tx1="dk1" bg2="lt2" tx2="dk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29A91-2ABB-438B-8390-061FEF4A30B3}" type="datetimeFigureOut">
              <a:rPr lang="en-US" smtClean="0"/>
              <a:t>11/28/2018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4A9F2-01A7-48D7-B78E-E46616DA0CED}" type="slidenum">
              <a:rPr lang="en-US" smtClean="0"/>
              <a:t>‹#›</a:t>
            </a:fld>
            <a:endParaRPr lang="en-US"/>
          </a:p>
        </p:txBody>
      </p:sp>
    </p:spTree>
    <p:extLst>
      <p:ext uri="{BB962C8B-B14F-4D97-AF65-F5344CB8AC3E}">
        <p14:creationId xmlns:p14="http://schemas.microsoft.com/office/powerpoint/2010/main" val="1822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ight Title and Vertical Text Teal">
    <p:spTree>
      <p:nvGrpSpPr>
        <p:cNvPr id="1" name=""/>
        <p:cNvGrpSpPr/>
        <p:nvPr/>
      </p:nvGrpSpPr>
      <p:grpSpPr>
        <a:xfrm>
          <a:off x="0" y="0"/>
          <a:ext cx="0" cy="0"/>
          <a:chOff x="0" y="0"/>
          <a:chExt cx="0" cy="0"/>
        </a:xfrm>
      </p:grpSpPr>
      <p:sp>
        <p:nvSpPr>
          <p:cNvPr id="4" name="Rectangle 3"/>
          <p:cNvSpPr/>
          <p:nvPr userDrawn="1"/>
        </p:nvSpPr>
        <p:spPr>
          <a:xfrm>
            <a:off x="-20638" y="-12700"/>
            <a:ext cx="7107238"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88" y="64373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1"/>
          <p:cNvSpPr txBox="1">
            <a:spLocks noChangeArrowheads="1"/>
          </p:cNvSpPr>
          <p:nvPr userDrawn="1"/>
        </p:nvSpPr>
        <p:spPr bwMode="auto">
          <a:xfrm>
            <a:off x="533400" y="6265863"/>
            <a:ext cx="6261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100" dirty="0">
                <a:solidFill>
                  <a:srgbClr val="DDDDDD"/>
                </a:solidFill>
                <a:latin typeface="Adobe Garamond Pro"/>
                <a:ea typeface="Adobe Devanagari"/>
                <a:cs typeface="Adobe Devanagari"/>
              </a:rPr>
              <a:t>UNM HSC Center for Development and Disability</a:t>
            </a:r>
          </a:p>
        </p:txBody>
      </p:sp>
      <p:sp>
        <p:nvSpPr>
          <p:cNvPr id="9" name="Content Placeholder 13"/>
          <p:cNvSpPr>
            <a:spLocks noGrp="1"/>
          </p:cNvSpPr>
          <p:nvPr>
            <p:ph sz="quarter" idx="13"/>
          </p:nvPr>
        </p:nvSpPr>
        <p:spPr>
          <a:xfrm>
            <a:off x="152401" y="79159"/>
            <a:ext cx="6754812" cy="6100979"/>
          </a:xfrm>
          <a:prstGeom prst="rect">
            <a:avLst/>
          </a:prstGeom>
        </p:spPr>
        <p:txBody>
          <a:bodyPr/>
          <a:lstStyle>
            <a:lvl1pPr>
              <a:defRPr sz="3200">
                <a:solidFill>
                  <a:schemeClr val="bg1"/>
                </a:solidFill>
                <a:latin typeface="Franklin Gothic Book" panose="020B0503020102020204" pitchFamily="34" charset="0"/>
              </a:defRPr>
            </a:lvl1pPr>
            <a:lvl2pPr>
              <a:defRPr sz="3200">
                <a:solidFill>
                  <a:schemeClr val="bg1"/>
                </a:solidFill>
                <a:latin typeface="Franklin Gothic Book" panose="020B0503020102020204" pitchFamily="34" charset="0"/>
              </a:defRPr>
            </a:lvl2pPr>
            <a:lvl3pPr>
              <a:defRPr sz="3200">
                <a:solidFill>
                  <a:schemeClr val="bg1"/>
                </a:solidFill>
                <a:latin typeface="Franklin Gothic Book" panose="020B0503020102020204" pitchFamily="34" charset="0"/>
              </a:defRPr>
            </a:lvl3pPr>
            <a:lvl4pPr>
              <a:defRPr sz="3200">
                <a:solidFill>
                  <a:schemeClr val="bg1"/>
                </a:solidFill>
                <a:latin typeface="Franklin Gothic Book" panose="020B0503020102020204" pitchFamily="34" charset="0"/>
              </a:defRPr>
            </a:lvl4pPr>
            <a:lvl5pPr>
              <a:defRPr sz="3200">
                <a:solidFill>
                  <a:schemeClr val="bg1"/>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1"/>
          <p:cNvSpPr>
            <a:spLocks noGrp="1"/>
          </p:cNvSpPr>
          <p:nvPr>
            <p:ph type="body" sz="quarter" idx="14"/>
          </p:nvPr>
        </p:nvSpPr>
        <p:spPr>
          <a:xfrm rot="16200000">
            <a:off x="4708374" y="2650253"/>
            <a:ext cx="6019802" cy="719291"/>
          </a:xfrm>
          <a:prstGeom prst="rect">
            <a:avLst/>
          </a:prstGeom>
        </p:spPr>
        <p:txBody>
          <a:bodyPr/>
          <a:lstStyle>
            <a:lvl1pPr marL="0" indent="0">
              <a:buNone/>
              <a:defRPr sz="4800" b="1">
                <a:solidFill>
                  <a:schemeClr val="bg2">
                    <a:lumMod val="50000"/>
                  </a:schemeClr>
                </a:solidFill>
                <a:latin typeface="Franklin Gothic Medium" panose="020B06030201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7"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975C3B80-69AA-46C2-9D48-4D88BFD59E82}" type="slidenum">
              <a:rPr lang="en-US"/>
              <a:pPr>
                <a:defRPr/>
              </a:pPr>
              <a:t>‹#›</a:t>
            </a:fld>
            <a:endParaRPr lang="en-US" dirty="0"/>
          </a:p>
        </p:txBody>
      </p:sp>
    </p:spTree>
    <p:extLst>
      <p:ext uri="{BB962C8B-B14F-4D97-AF65-F5344CB8AC3E}">
        <p14:creationId xmlns:p14="http://schemas.microsoft.com/office/powerpoint/2010/main" val="3226238868"/>
      </p:ext>
    </p:extLst>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E97E3234-B9EC-41EB-80F1-A7CAB5FB817B}" type="slidenum">
              <a:rPr lang="en-US" smtClean="0"/>
              <a:pPr>
                <a:defRPr/>
              </a:pPr>
              <a:t>‹#›</a:t>
            </a:fld>
            <a:endParaRPr lang="en-US" dirty="0"/>
          </a:p>
        </p:txBody>
      </p:sp>
    </p:spTree>
    <p:extLst>
      <p:ext uri="{BB962C8B-B14F-4D97-AF65-F5344CB8AC3E}">
        <p14:creationId xmlns:p14="http://schemas.microsoft.com/office/powerpoint/2010/main" val="21916296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7" name="Rectangle 6"/>
          <p:cNvSpPr/>
          <p:nvPr userDrawn="1"/>
        </p:nvSpPr>
        <p:spPr>
          <a:xfrm>
            <a:off x="0" y="2286000"/>
            <a:ext cx="9144000" cy="39624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52400" y="1905000"/>
            <a:ext cx="4324351" cy="511510"/>
          </a:xfrm>
          <a:solidFill>
            <a:srgbClr val="017C89"/>
          </a:solidFill>
          <a:ln w="57150">
            <a:solidFill>
              <a:srgbClr val="008080"/>
            </a:solidFill>
          </a:ln>
        </p:spPr>
        <p:txBody>
          <a:bodyPr anchor="b">
            <a:normAutofit/>
          </a:bodyPr>
          <a:lstStyle>
            <a:lvl1pPr marL="0" indent="0" algn="ctr">
              <a:buNone/>
              <a:defRPr sz="2000" b="1">
                <a:solidFill>
                  <a:schemeClr val="bg1"/>
                </a:solidFill>
                <a:latin typeface="Perpetua Titling MT" panose="020205020605050208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9" name="Rectangle 8"/>
          <p:cNvSpPr/>
          <p:nvPr userDrawn="1"/>
        </p:nvSpPr>
        <p:spPr>
          <a:xfrm>
            <a:off x="180975" y="2438400"/>
            <a:ext cx="4267200" cy="3576973"/>
          </a:xfrm>
          <a:prstGeom prst="rect">
            <a:avLst/>
          </a:prstGeom>
          <a:solidFill>
            <a:schemeClr val="tx2">
              <a:lumMod val="20000"/>
              <a:lumOff val="80000"/>
            </a:schemeClr>
          </a:solidFill>
          <a:ln w="127000">
            <a:solidFill>
              <a:srgbClr val="017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p:cNvSpPr>
            <a:spLocks noGrp="1"/>
          </p:cNvSpPr>
          <p:nvPr>
            <p:ph sz="quarter" idx="13"/>
          </p:nvPr>
        </p:nvSpPr>
        <p:spPr>
          <a:xfrm>
            <a:off x="271914" y="2530927"/>
            <a:ext cx="4071486" cy="3484446"/>
          </a:xfrm>
          <a:noFill/>
          <a:ln w="57150">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a:pPr>
                <a:defRPr/>
              </a:pPr>
              <a:t>‹#›</a:t>
            </a:fld>
            <a:endParaRPr lang="en-US" dirty="0"/>
          </a:p>
        </p:txBody>
      </p:sp>
      <p:sp>
        <p:nvSpPr>
          <p:cNvPr id="14" name="Rectangle 13"/>
          <p:cNvSpPr/>
          <p:nvPr userDrawn="1"/>
        </p:nvSpPr>
        <p:spPr>
          <a:xfrm>
            <a:off x="4709460" y="2438400"/>
            <a:ext cx="4267200" cy="3576973"/>
          </a:xfrm>
          <a:prstGeom prst="rect">
            <a:avLst/>
          </a:prstGeom>
          <a:solidFill>
            <a:schemeClr val="tx2">
              <a:lumMod val="20000"/>
              <a:lumOff val="80000"/>
            </a:schemeClr>
          </a:solidFill>
          <a:ln w="127000">
            <a:solidFill>
              <a:srgbClr val="017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p:cNvSpPr>
            <a:spLocks noGrp="1"/>
          </p:cNvSpPr>
          <p:nvPr>
            <p:ph sz="quarter" idx="17"/>
          </p:nvPr>
        </p:nvSpPr>
        <p:spPr>
          <a:xfrm>
            <a:off x="4800399" y="2530927"/>
            <a:ext cx="4071486" cy="3484446"/>
          </a:xfrm>
          <a:noFill/>
          <a:ln w="57150">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6"/>
          </p:nvPr>
        </p:nvSpPr>
        <p:spPr>
          <a:xfrm>
            <a:off x="4680885" y="1905000"/>
            <a:ext cx="4324351" cy="511510"/>
          </a:xfrm>
          <a:solidFill>
            <a:srgbClr val="017C89"/>
          </a:solidFill>
          <a:ln w="57150">
            <a:solidFill>
              <a:srgbClr val="008080"/>
            </a:solidFill>
          </a:ln>
        </p:spPr>
        <p:txBody>
          <a:bodyPr anchor="b">
            <a:normAutofit/>
          </a:bodyPr>
          <a:lstStyle>
            <a:lvl1pPr marL="0" indent="0" algn="ctr">
              <a:buNone/>
              <a:defRPr sz="2000" b="1">
                <a:solidFill>
                  <a:schemeClr val="bg1"/>
                </a:solidFill>
                <a:latin typeface="Perpetua Titling MT" panose="020205020605050208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4554280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795763"/>
            <a:ext cx="9144000" cy="5376437"/>
          </a:xfrm>
          <a:solidFill>
            <a:srgbClr val="017C89"/>
          </a:solidFill>
        </p:spPr>
        <p:txBody>
          <a:bodyPr/>
          <a:lstStyle>
            <a:lvl1pPr marL="349250" indent="-171450">
              <a:tabLst>
                <a:tab pos="228600" algn="l"/>
              </a:tabLst>
              <a:defRPr>
                <a:solidFill>
                  <a:srgbClr val="FFFFFF"/>
                </a:solidFill>
              </a:defRPr>
            </a:lvl1pPr>
            <a:lvl2pPr>
              <a:tabLst>
                <a:tab pos="228600" algn="l"/>
              </a:tabLst>
              <a:defRPr>
                <a:solidFill>
                  <a:srgbClr val="FFFFFF"/>
                </a:solidFill>
              </a:defRPr>
            </a:lvl2pPr>
            <a:lvl3pPr>
              <a:tabLst>
                <a:tab pos="228600" algn="l"/>
              </a:tabLst>
              <a:defRPr>
                <a:solidFill>
                  <a:srgbClr val="FFFFFF"/>
                </a:solidFill>
              </a:defRPr>
            </a:lvl3pPr>
            <a:lvl4pPr>
              <a:tabLst>
                <a:tab pos="228600" algn="l"/>
              </a:tabLst>
              <a:defRPr>
                <a:solidFill>
                  <a:srgbClr val="FFFFFF"/>
                </a:solidFill>
              </a:defRPr>
            </a:lvl4pPr>
            <a:lvl5pPr>
              <a:tabLst>
                <a:tab pos="228600" algn="l"/>
              </a:tabLst>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219502"/>
            <a:ext cx="9144000" cy="576261"/>
          </a:xfrm>
        </p:spPr>
        <p:txBody>
          <a:bodyPr anchor="b"/>
          <a:lstStyle>
            <a:lvl1pPr>
              <a:defRPr sz="4000">
                <a:solidFill>
                  <a:schemeClr val="tx1">
                    <a:lumMod val="65000"/>
                    <a:lumOff val="35000"/>
                  </a:schemeClr>
                </a:solidFill>
              </a:defRPr>
            </a:lvl1pPr>
          </a:lstStyle>
          <a:p>
            <a:r>
              <a:rPr lang="en-US" dirty="0"/>
              <a:t>Click to edit Master title style</a:t>
            </a:r>
          </a:p>
        </p:txBody>
      </p:sp>
      <p:sp>
        <p:nvSpPr>
          <p:cNvPr id="5" name="Slide Number Placeholder 2"/>
          <p:cNvSpPr>
            <a:spLocks noGrp="1"/>
          </p:cNvSpPr>
          <p:nvPr>
            <p:ph type="sldNum" sz="quarter" idx="10"/>
          </p:nvPr>
        </p:nvSpPr>
        <p:spPr/>
        <p:txBody>
          <a:bodyPr/>
          <a:lstStyle>
            <a:lvl1pPr algn="ctr">
              <a:defRPr sz="1800">
                <a:solidFill>
                  <a:schemeClr val="bg1">
                    <a:lumMod val="50000"/>
                  </a:schemeClr>
                </a:solidFill>
                <a:latin typeface="Perpetua" panose="02020502060401020303" pitchFamily="18" charset="0"/>
              </a:defRPr>
            </a:lvl1pPr>
          </a:lstStyle>
          <a:p>
            <a:pPr>
              <a:defRPr/>
            </a:pPr>
            <a:fld id="{E786B636-7454-413B-81A4-4CF59F84D08A}"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0"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1656498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f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81412" y="228600"/>
            <a:ext cx="7886700" cy="665255"/>
          </a:xfrm>
        </p:spPr>
        <p:txBody>
          <a:bodyPr>
            <a:normAutofit/>
          </a:bodyPr>
          <a:lstStyle>
            <a:lvl1pPr>
              <a:defRPr sz="2800">
                <a:solidFill>
                  <a:schemeClr val="tx1">
                    <a:lumMod val="65000"/>
                    <a:lumOff val="35000"/>
                  </a:schemeClr>
                </a:solidFill>
              </a:defRPr>
            </a:lvl1pPr>
          </a:lstStyle>
          <a:p>
            <a:r>
              <a:rPr lang="en-US" dirty="0"/>
              <a:t>Click to edit Master title style</a:t>
            </a:r>
          </a:p>
        </p:txBody>
      </p:sp>
      <p:sp>
        <p:nvSpPr>
          <p:cNvPr id="9" name="Content Placeholder 8"/>
          <p:cNvSpPr>
            <a:spLocks noGrp="1"/>
          </p:cNvSpPr>
          <p:nvPr>
            <p:ph sz="quarter" idx="13"/>
          </p:nvPr>
        </p:nvSpPr>
        <p:spPr>
          <a:xfrm>
            <a:off x="4777162" y="970055"/>
            <a:ext cx="3790950" cy="49735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681412" y="970055"/>
            <a:ext cx="3943350" cy="49735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5122CEE4-0C94-4C2E-BBB9-B05B1A8F4706}"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2506498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0373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1265978"/>
            <a:ext cx="7886700" cy="4830022"/>
          </a:xfrm>
          <a:solidFill>
            <a:schemeClr val="tx1">
              <a:lumMod val="50000"/>
              <a:lumOff val="50000"/>
            </a:schemeClr>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F7450772-7904-4810-8A90-3780B00A00BD}"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2755872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7" name="Rectangle 6"/>
          <p:cNvSpPr/>
          <p:nvPr userDrawn="1"/>
        </p:nvSpPr>
        <p:spPr>
          <a:xfrm>
            <a:off x="0" y="1295400"/>
            <a:ext cx="9144000" cy="4876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81099" y="381000"/>
            <a:ext cx="432435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92597" y="914400"/>
            <a:ext cx="4327702"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181100" y="914400"/>
            <a:ext cx="4324350"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4"/>
          </p:nvPr>
        </p:nvSpPr>
        <p:spPr>
          <a:xfrm>
            <a:off x="4692597" y="381000"/>
            <a:ext cx="432770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a:pPr>
                <a:defRPr/>
              </a:pPr>
              <a:t>‹#›</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4"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14"/>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85887612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6"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478332632"/>
      </p:ext>
    </p:extLst>
  </p:cSld>
  <p:clrMapOvr>
    <a:overrideClrMapping bg1="lt1" tx1="dk1" bg2="lt2" tx2="dk2" accent1="accent1" accent2="accent2" accent3="accent3" accent4="accent4" accent5="accent5" accent6="accent6" hlink="hlink" folHlink="folHlink"/>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3282" y="6249710"/>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236926" y="6252209"/>
            <a:ext cx="667517" cy="455125"/>
          </a:xfrm>
          <a:prstGeom prst="rect">
            <a:avLst/>
          </a:prstGeom>
        </p:spPr>
      </p:pic>
    </p:spTree>
    <p:custDataLst>
      <p:tags r:id="rId1"/>
    </p:custDataLst>
    <p:extLst>
      <p:ext uri="{BB962C8B-B14F-4D97-AF65-F5344CB8AC3E}">
        <p14:creationId xmlns:p14="http://schemas.microsoft.com/office/powerpoint/2010/main" val="2413946855"/>
      </p:ext>
    </p:extLst>
  </p:cSld>
  <p:clrMapOvr>
    <a:overrideClrMapping bg1="lt1" tx1="dk1" bg2="lt2" tx2="dk2" accent1="accent1" accent2="accent2" accent3="accent3" accent4="accent4" accent5="accent5" accent6="accent6" hlink="hlink" folHlink="folHlink"/>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Title and Vertical Text L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0" name="Rectangle 9"/>
          <p:cNvSpPr/>
          <p:nvPr userDrawn="1"/>
        </p:nvSpPr>
        <p:spPr>
          <a:xfrm>
            <a:off x="0" y="0"/>
            <a:ext cx="7030375"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2793135458"/>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Box">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a:solidFill>
            <a:srgbClr val="6A6B6D"/>
          </a:solidFill>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3142607158"/>
      </p:ext>
    </p:extLst>
  </p:cSld>
  <p:clrMapOvr>
    <a:overrideClrMapping bg1="lt1" tx1="dk1" bg2="lt2" tx2="dk2" accent1="accent1" accent2="accent2" accent3="accent3" accent4="accent4" accent5="accent5" accent6="accent6" hlink="hlink" folHlink="folHlink"/>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igh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53338" y="304800"/>
            <a:ext cx="7886700" cy="665255"/>
          </a:xfrm>
        </p:spPr>
        <p:txBody>
          <a:bodyPr>
            <a:normAutofit/>
          </a:bodyPr>
          <a:lstStyle>
            <a:lvl1pPr>
              <a:defRPr sz="2800">
                <a:solidFill>
                  <a:schemeClr val="tx1">
                    <a:lumMod val="75000"/>
                    <a:lumOff val="25000"/>
                  </a:schemeClr>
                </a:solidFill>
              </a:defRPr>
            </a:lvl1pPr>
          </a:lstStyle>
          <a:p>
            <a:r>
              <a:rPr lang="en-US" dirty="0"/>
              <a:t>Click to edit Master title style</a:t>
            </a:r>
          </a:p>
        </p:txBody>
      </p:sp>
      <p:sp>
        <p:nvSpPr>
          <p:cNvPr id="9" name="Content Placeholder 8"/>
          <p:cNvSpPr>
            <a:spLocks noGrp="1"/>
          </p:cNvSpPr>
          <p:nvPr>
            <p:ph sz="quarter" idx="13"/>
          </p:nvPr>
        </p:nvSpPr>
        <p:spPr>
          <a:xfrm>
            <a:off x="653338" y="1046255"/>
            <a:ext cx="3790950" cy="48973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4589290" y="1046255"/>
            <a:ext cx="3943350" cy="48973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9116098F-DE60-42DA-BD74-40124E14C655}"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4774806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037378"/>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265978"/>
            <a:ext cx="7886700" cy="4830022"/>
          </a:xfrm>
          <a:solidFill>
            <a:schemeClr val="tx1">
              <a:lumMod val="50000"/>
              <a:lumOff val="50000"/>
            </a:schemeClr>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a:ln/>
        </p:spPr>
        <p:txBody>
          <a:bodyPr/>
          <a:lstStyle>
            <a:lvl1pPr>
              <a:defRPr/>
            </a:lvl1pPr>
          </a:lstStyle>
          <a:p>
            <a:pPr>
              <a:defRPr/>
            </a:pPr>
            <a:fld id="{F7450772-7904-4810-8A90-3780B00A00BD}" type="slidenum">
              <a:rPr lang="en-US" smtClean="0"/>
              <a:pPr>
                <a:defRPr/>
              </a:pPr>
              <a:t>‹#›</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1"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48550285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2"/>
          <p:cNvSpPr>
            <a:spLocks noGrp="1"/>
          </p:cNvSpPr>
          <p:nvPr>
            <p:ph type="sldNum" sz="quarter" idx="10"/>
          </p:nvPr>
        </p:nvSpPr>
        <p:spPr>
          <a:ln/>
        </p:spPr>
        <p:txBody>
          <a:bodyPr/>
          <a:lstStyle>
            <a:lvl1pPr>
              <a:defRPr/>
            </a:lvl1pPr>
          </a:lstStyle>
          <a:p>
            <a:pPr>
              <a:defRPr/>
            </a:pPr>
            <a:fld id="{B30C82B0-8156-4BC6-BE64-E3A306E9493A}" type="slidenum">
              <a:rPr lang="en-US" smtClean="0"/>
              <a:pPr>
                <a:defRPr/>
              </a:pPr>
              <a:t>‹#›</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789" y="76200"/>
            <a:ext cx="2266573" cy="763112"/>
          </a:xfrm>
          <a:prstGeom prst="rect">
            <a:avLst/>
          </a:prstGeom>
        </p:spPr>
      </p:pic>
      <p:pic>
        <p:nvPicPr>
          <p:cNvPr id="1026"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7" y="199788"/>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5"/>
          <p:cNvPicPr>
            <a:picLocks noChangeAspect="1"/>
          </p:cNvPicPr>
          <p:nvPr/>
        </p:nvPicPr>
        <p:blipFill>
          <a:blip r:embed="rId5"/>
          <a:stretch>
            <a:fillRect/>
          </a:stretch>
        </p:blipFill>
        <p:spPr>
          <a:xfrm>
            <a:off x="2133600" y="196071"/>
            <a:ext cx="842172" cy="5207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7789" y="76200"/>
            <a:ext cx="2266573" cy="763112"/>
          </a:xfrm>
          <a:prstGeom prst="rect">
            <a:avLst/>
          </a:prstGeom>
        </p:spPr>
      </p:pic>
      <p:pic>
        <p:nvPicPr>
          <p:cNvPr id="9"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7" y="199788"/>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a:blip r:embed="rId5"/>
          <a:stretch>
            <a:fillRect/>
          </a:stretch>
        </p:blipFill>
        <p:spPr>
          <a:xfrm>
            <a:off x="2133600" y="196071"/>
            <a:ext cx="842172" cy="520700"/>
          </a:xfrm>
          <a:prstGeom prst="rect">
            <a:avLst/>
          </a:prstGeom>
        </p:spPr>
      </p:pic>
    </p:spTree>
    <p:custDataLst>
      <p:tags r:id="rId1"/>
    </p:custDataLst>
    <p:extLst>
      <p:ext uri="{BB962C8B-B14F-4D97-AF65-F5344CB8AC3E}">
        <p14:creationId xmlns:p14="http://schemas.microsoft.com/office/powerpoint/2010/main" val="25453325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03954"/>
            <a:ext cx="7886700" cy="1037378"/>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71600"/>
            <a:ext cx="7886700" cy="4572000"/>
          </a:xfrm>
          <a:solidFill>
            <a:srgbClr val="017C89"/>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a:ln/>
        </p:spPr>
        <p:txBody>
          <a:bodyPr/>
          <a:lstStyle>
            <a:lvl1pPr>
              <a:defRPr/>
            </a:lvl1pPr>
          </a:lstStyle>
          <a:p>
            <a:pPr>
              <a:defRPr/>
            </a:pPr>
            <a:fld id="{C3317CA4-C85D-456B-B3D0-AE0C954BCEB3}" type="slidenum">
              <a:rPr lang="en-US" smtClean="0"/>
              <a:pPr>
                <a:defRPr/>
              </a:pPr>
              <a:t>‹#›</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6"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0"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97997806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037378"/>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265978"/>
            <a:ext cx="7886700" cy="4830022"/>
          </a:xfrm>
          <a:solidFill>
            <a:schemeClr val="tx1">
              <a:lumMod val="50000"/>
              <a:lumOff val="50000"/>
            </a:schemeClr>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a:ln/>
        </p:spPr>
        <p:txBody>
          <a:bodyPr/>
          <a:lstStyle>
            <a:lvl1pPr>
              <a:defRPr/>
            </a:lvl1pPr>
          </a:lstStyle>
          <a:p>
            <a:pPr>
              <a:defRPr/>
            </a:pPr>
            <a:fld id="{F7450772-7904-4810-8A90-3780B00A00BD}" type="slidenum">
              <a:rPr lang="en-US" smtClean="0"/>
              <a:pPr>
                <a:defRPr/>
              </a:pPr>
              <a:t>‹#›</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1"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41820888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32578"/>
          </a:xfrm>
        </p:spPr>
        <p:txBody>
          <a:bodyPr/>
          <a:lstStyle>
            <a:lvl1pPr>
              <a:defRPr>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a:xfrm>
            <a:off x="628650" y="884978"/>
            <a:ext cx="7886700" cy="5058622"/>
          </a:xfrm>
          <a:solidFill>
            <a:schemeClr val="bg1">
              <a:lumMod val="75000"/>
            </a:schemeClr>
          </a:solidFill>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10"/>
          </p:nvPr>
        </p:nvSpPr>
        <p:spPr>
          <a:ln/>
        </p:spPr>
        <p:txBody>
          <a:bodyPr/>
          <a:lstStyle>
            <a:lvl1pPr>
              <a:defRPr/>
            </a:lvl1pPr>
          </a:lstStyle>
          <a:p>
            <a:pPr>
              <a:defRPr/>
            </a:pPr>
            <a:fld id="{351DAD21-F1B3-49D7-BD64-5CB20A7DE75C}" type="slidenum">
              <a:rPr lang="en-US"/>
              <a:pPr>
                <a:defRPr/>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43040291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732578"/>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884978"/>
            <a:ext cx="7886700" cy="5058622"/>
          </a:xfrm>
          <a:solidFill>
            <a:schemeClr val="bg1">
              <a:lumMod val="75000"/>
            </a:schemeClr>
          </a:solidFill>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a:ln/>
        </p:spPr>
        <p:txBody>
          <a:bodyPr/>
          <a:lstStyle>
            <a:lvl1pPr>
              <a:defRPr/>
            </a:lvl1pPr>
          </a:lstStyle>
          <a:p>
            <a:pPr>
              <a:defRPr/>
            </a:pPr>
            <a:fld id="{351DAD21-F1B3-49D7-BD64-5CB20A7DE75C}" type="slidenum">
              <a:rPr lang="en-US" smtClean="0"/>
              <a:pPr>
                <a:defRPr/>
              </a:pPr>
              <a:t>‹#›</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1"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0114463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795763"/>
            <a:ext cx="9144000" cy="5376437"/>
          </a:xfrm>
          <a:solidFill>
            <a:srgbClr val="017C89"/>
          </a:solidFill>
        </p:spPr>
        <p:txBody>
          <a:bodyPr/>
          <a:lstStyle>
            <a:lvl1pPr marL="349250" indent="-171450">
              <a:tabLst>
                <a:tab pos="228600" algn="l"/>
              </a:tabLst>
              <a:defRPr>
                <a:solidFill>
                  <a:srgbClr val="FFFFFF"/>
                </a:solidFill>
              </a:defRPr>
            </a:lvl1pPr>
            <a:lvl2pPr>
              <a:tabLst>
                <a:tab pos="228600" algn="l"/>
              </a:tabLst>
              <a:defRPr>
                <a:solidFill>
                  <a:srgbClr val="FFFFFF"/>
                </a:solidFill>
              </a:defRPr>
            </a:lvl2pPr>
            <a:lvl3pPr>
              <a:tabLst>
                <a:tab pos="228600" algn="l"/>
              </a:tabLst>
              <a:defRPr>
                <a:solidFill>
                  <a:srgbClr val="FFFFFF"/>
                </a:solidFill>
              </a:defRPr>
            </a:lvl3pPr>
            <a:lvl4pPr>
              <a:tabLst>
                <a:tab pos="228600" algn="l"/>
              </a:tabLst>
              <a:defRPr>
                <a:solidFill>
                  <a:srgbClr val="FFFFFF"/>
                </a:solidFill>
              </a:defRPr>
            </a:lvl4pPr>
            <a:lvl5pPr>
              <a:tabLst>
                <a:tab pos="228600" algn="l"/>
              </a:tabLst>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19502"/>
            <a:ext cx="9144000" cy="576261"/>
          </a:xfrm>
        </p:spPr>
        <p:txBody>
          <a:bodyPr anchor="b"/>
          <a:lstStyle>
            <a:lvl1pPr>
              <a:defRPr sz="4000">
                <a:solidFill>
                  <a:schemeClr val="tx1">
                    <a:lumMod val="65000"/>
                    <a:lumOff val="35000"/>
                  </a:schemeClr>
                </a:solidFill>
              </a:defRPr>
            </a:lvl1pPr>
          </a:lstStyle>
          <a:p>
            <a:r>
              <a:rPr lang="en-US"/>
              <a:t>Click to edit Master title style</a:t>
            </a:r>
            <a:endParaRPr lang="en-US" dirty="0"/>
          </a:p>
        </p:txBody>
      </p:sp>
      <p:sp>
        <p:nvSpPr>
          <p:cNvPr id="5" name="Slide Number Placeholder 2"/>
          <p:cNvSpPr>
            <a:spLocks noGrp="1"/>
          </p:cNvSpPr>
          <p:nvPr>
            <p:ph type="sldNum" sz="quarter" idx="10"/>
          </p:nvPr>
        </p:nvSpPr>
        <p:spPr/>
        <p:txBody>
          <a:bodyPr/>
          <a:lstStyle>
            <a:lvl1pPr algn="ctr">
              <a:defRPr sz="1800">
                <a:solidFill>
                  <a:schemeClr val="bg1">
                    <a:lumMod val="50000"/>
                  </a:schemeClr>
                </a:solidFill>
                <a:latin typeface="Perpetua" panose="02020502060401020303" pitchFamily="18" charset="0"/>
              </a:defRPr>
            </a:lvl1pPr>
          </a:lstStyle>
          <a:p>
            <a:pPr>
              <a:defRPr/>
            </a:pPr>
            <a:fld id="{E786B636-7454-413B-81A4-4CF59F84D08A}" type="slidenum">
              <a:rPr lang="en-US" smtClean="0"/>
              <a:pPr>
                <a:defRPr/>
              </a:pPr>
              <a:t>‹#›</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0"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9"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63639967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ef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81412" y="228600"/>
            <a:ext cx="7886700" cy="665255"/>
          </a:xfrm>
        </p:spPr>
        <p:txBody>
          <a:bodyPr>
            <a:normAutofit/>
          </a:bodyPr>
          <a:lstStyle>
            <a:lvl1pPr>
              <a:defRPr sz="2800">
                <a:solidFill>
                  <a:schemeClr val="tx1">
                    <a:lumMod val="65000"/>
                    <a:lumOff val="35000"/>
                  </a:schemeClr>
                </a:solidFill>
              </a:defRPr>
            </a:lvl1pPr>
          </a:lstStyle>
          <a:p>
            <a:r>
              <a:rPr lang="en-US"/>
              <a:t>Click to edit Master title style</a:t>
            </a:r>
            <a:endParaRPr lang="en-US" dirty="0"/>
          </a:p>
        </p:txBody>
      </p:sp>
      <p:sp>
        <p:nvSpPr>
          <p:cNvPr id="9" name="Content Placeholder 8"/>
          <p:cNvSpPr>
            <a:spLocks noGrp="1"/>
          </p:cNvSpPr>
          <p:nvPr>
            <p:ph sz="quarter" idx="13"/>
          </p:nvPr>
        </p:nvSpPr>
        <p:spPr>
          <a:xfrm>
            <a:off x="4777162" y="970055"/>
            <a:ext cx="3790950" cy="4973545"/>
          </a:xfrm>
        </p:spPr>
        <p:txBody>
          <a:bodyPr/>
          <a:lstStyle>
            <a:lvl1pPr marL="0" indent="0">
              <a:buNone/>
              <a:defRPr/>
            </a:lvl1pPr>
          </a:lstStyle>
          <a:p>
            <a:pPr lvl="0"/>
            <a:r>
              <a:rPr lang="en-US"/>
              <a:t>Edit Master text styles</a:t>
            </a:r>
          </a:p>
        </p:txBody>
      </p:sp>
      <p:sp>
        <p:nvSpPr>
          <p:cNvPr id="11" name="Text Placeholder 10"/>
          <p:cNvSpPr>
            <a:spLocks noGrp="1"/>
          </p:cNvSpPr>
          <p:nvPr>
            <p:ph type="body" sz="quarter" idx="14"/>
          </p:nvPr>
        </p:nvSpPr>
        <p:spPr>
          <a:xfrm>
            <a:off x="681412" y="970055"/>
            <a:ext cx="3943350" cy="49735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a:spLocks noGrp="1"/>
          </p:cNvSpPr>
          <p:nvPr>
            <p:ph type="sldNum" sz="quarter" idx="15"/>
          </p:nvPr>
        </p:nvSpPr>
        <p:spPr>
          <a:ln/>
        </p:spPr>
        <p:txBody>
          <a:bodyPr/>
          <a:lstStyle>
            <a:lvl1pPr>
              <a:defRPr/>
            </a:lvl1pPr>
          </a:lstStyle>
          <a:p>
            <a:pPr>
              <a:defRPr/>
            </a:pPr>
            <a:fld id="{5122CEE4-0C94-4C2E-BBB9-B05B1A8F4706}" type="slidenum">
              <a:rPr lang="en-US" smtClean="0"/>
              <a:pPr>
                <a:defRPr/>
              </a:pPr>
              <a:t>‹#›</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3"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4" name="Picture 13"/>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9393244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igh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53338" y="304800"/>
            <a:ext cx="7886700" cy="665255"/>
          </a:xfrm>
        </p:spPr>
        <p:txBody>
          <a:bodyPr>
            <a:normAutofit/>
          </a:bodyPr>
          <a:lstStyle>
            <a:lvl1pPr>
              <a:defRPr sz="2800">
                <a:solidFill>
                  <a:schemeClr val="tx1">
                    <a:lumMod val="75000"/>
                    <a:lumOff val="25000"/>
                  </a:schemeClr>
                </a:solidFill>
              </a:defRPr>
            </a:lvl1pPr>
          </a:lstStyle>
          <a:p>
            <a:r>
              <a:rPr lang="en-US"/>
              <a:t>Click to edit Master title style</a:t>
            </a:r>
            <a:endParaRPr lang="en-US" dirty="0"/>
          </a:p>
        </p:txBody>
      </p:sp>
      <p:sp>
        <p:nvSpPr>
          <p:cNvPr id="9" name="Content Placeholder 8"/>
          <p:cNvSpPr>
            <a:spLocks noGrp="1"/>
          </p:cNvSpPr>
          <p:nvPr>
            <p:ph sz="quarter" idx="13"/>
          </p:nvPr>
        </p:nvSpPr>
        <p:spPr>
          <a:xfrm>
            <a:off x="653338" y="1046255"/>
            <a:ext cx="3790950" cy="4897345"/>
          </a:xfrm>
        </p:spPr>
        <p:txBody>
          <a:bodyPr/>
          <a:lstStyle>
            <a:lvl1pPr marL="0" indent="0">
              <a:buNone/>
              <a:defRPr/>
            </a:lvl1pPr>
          </a:lstStyle>
          <a:p>
            <a:pPr lvl="0"/>
            <a:r>
              <a:rPr lang="en-US"/>
              <a:t>Edit Master text styles</a:t>
            </a:r>
          </a:p>
        </p:txBody>
      </p:sp>
      <p:sp>
        <p:nvSpPr>
          <p:cNvPr id="11" name="Text Placeholder 10"/>
          <p:cNvSpPr>
            <a:spLocks noGrp="1"/>
          </p:cNvSpPr>
          <p:nvPr>
            <p:ph type="body" sz="quarter" idx="14"/>
          </p:nvPr>
        </p:nvSpPr>
        <p:spPr>
          <a:xfrm>
            <a:off x="4589290" y="1046255"/>
            <a:ext cx="3943350" cy="48973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a:spLocks noGrp="1"/>
          </p:cNvSpPr>
          <p:nvPr>
            <p:ph type="sldNum" sz="quarter" idx="15"/>
          </p:nvPr>
        </p:nvSpPr>
        <p:spPr>
          <a:ln/>
        </p:spPr>
        <p:txBody>
          <a:bodyPr/>
          <a:lstStyle>
            <a:lvl1pPr>
              <a:defRPr/>
            </a:lvl1pPr>
          </a:lstStyle>
          <a:p>
            <a:pPr>
              <a:defRPr/>
            </a:pPr>
            <a:fld id="{9116098F-DE60-42DA-BD74-40124E14C655}" type="slidenum">
              <a:rPr lang="en-US" smtClean="0"/>
              <a:pPr>
                <a:defRPr/>
              </a:pPr>
              <a:t>‹#›</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p:nvPicPr>
        <p:blipFill rotWithShape="1">
          <a:blip r:embed="rId5"/>
          <a:srcRect l="5999" t="20000" r="6001" b="20000"/>
          <a:stretch/>
        </p:blipFill>
        <p:spPr>
          <a:xfrm>
            <a:off x="6117844" y="6313581"/>
            <a:ext cx="667517" cy="45512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3"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4" name="Picture 13"/>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383516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0" y="1295400"/>
            <a:ext cx="9144000" cy="4876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81099" y="381000"/>
            <a:ext cx="432435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92597" y="914400"/>
            <a:ext cx="4327702"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181100" y="914400"/>
            <a:ext cx="4324350"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4"/>
          </p:nvPr>
        </p:nvSpPr>
        <p:spPr>
          <a:xfrm>
            <a:off x="4692597" y="381000"/>
            <a:ext cx="432770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smtClean="0"/>
              <a:pPr>
                <a:defRPr/>
              </a:pPr>
              <a:t>‹#›</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4" name="Picture 2" descr="F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14"/>
          <p:cNvPicPr>
            <a:picLocks noChangeAspect="1"/>
          </p:cNvPicPr>
          <p:nvPr/>
        </p:nvPicPr>
        <p:blipFill rotWithShape="1">
          <a:blip r:embed="rId5"/>
          <a:srcRect l="5999" t="20000" r="6001" b="20000"/>
          <a:stretch/>
        </p:blipFill>
        <p:spPr>
          <a:xfrm>
            <a:off x="6117844" y="6313581"/>
            <a:ext cx="667517" cy="455125"/>
          </a:xfrm>
          <a:prstGeom prst="rect">
            <a:avLst/>
          </a:prstGeom>
        </p:spPr>
      </p:pic>
      <p:sp>
        <p:nvSpPr>
          <p:cNvPr id="13" name="Rectangle 12"/>
          <p:cNvSpPr/>
          <p:nvPr userDrawn="1"/>
        </p:nvSpPr>
        <p:spPr>
          <a:xfrm>
            <a:off x="0" y="1295400"/>
            <a:ext cx="9144000" cy="4876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7"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8" name="Picture 17"/>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4115960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750FDF55-1BF6-4C45-8E8C-9B221377EAC8}" type="slidenum">
              <a:rPr lang="en-US" smtClean="0"/>
              <a:pPr>
                <a:defRPr/>
              </a:pPr>
              <a:t>‹#›</a:t>
            </a:fld>
            <a:endParaRPr lang="en-US" dirty="0"/>
          </a:p>
        </p:txBody>
      </p:sp>
    </p:spTree>
    <p:extLst>
      <p:ext uri="{BB962C8B-B14F-4D97-AF65-F5344CB8AC3E}">
        <p14:creationId xmlns:p14="http://schemas.microsoft.com/office/powerpoint/2010/main" val="3432960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ef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955474572"/>
      </p:ext>
    </p:extLst>
  </p:cSld>
  <p:clrMapOvr>
    <a:overrideClrMapping bg1="lt1" tx1="dk1" bg2="lt2" tx2="dk2" accent1="accent1" accent2="accent2" accent3="accent3" accent4="accent4" accent5="accent5" accent6="accent6" hlink="hlink" folHlink="folHlink"/>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ft Title and Vertical Text Teal">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Content Placeholder 13"/>
          <p:cNvSpPr>
            <a:spLocks noGrp="1"/>
          </p:cNvSpPr>
          <p:nvPr>
            <p:ph sz="quarter" idx="13"/>
          </p:nvPr>
        </p:nvSpPr>
        <p:spPr>
          <a:xfrm>
            <a:off x="2286000" y="152400"/>
            <a:ext cx="6477000" cy="6023475"/>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CC15A23C-7FBA-4E9F-AB4C-08DE255358A6}" type="slidenum">
              <a:rPr lang="en-US"/>
              <a:pPr>
                <a:defRPr/>
              </a:pPr>
              <a:t>‹#›</a:t>
            </a:fld>
            <a:endParaRPr lang="en-US" dirty="0"/>
          </a:p>
        </p:txBody>
      </p:sp>
      <p:sp>
        <p:nvSpPr>
          <p:cNvPr id="10"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415748215"/>
      </p:ext>
    </p:extLst>
  </p:cSld>
  <p:clrMapOvr>
    <a:overrideClrMapping bg1="lt1" tx1="dk1" bg2="lt2" tx2="dk2" accent1="accent1" accent2="accent2" accent3="accent3" accent4="accent4" accent5="accent5" accent6="accent6" hlink="hlink" folHlink="folHlink"/>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Left Title and Vertical Text Grey">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477000" cy="605418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sp>
        <p:nvSpPr>
          <p:cNvPr id="11"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9"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447174163"/>
      </p:ext>
    </p:extLst>
  </p:cSld>
  <p:clrMapOvr>
    <a:overrideClrMapping bg1="lt1" tx1="dk1" bg2="lt2" tx2="dk2" accent1="accent1" accent2="accent2" accent3="accent3" accent4="accent4" accent5="accent5" accent6="accent6" hlink="hlink" folHlink="folHlink"/>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Title and Vertical Text Box">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362200" y="304800"/>
            <a:ext cx="6553200" cy="5871076"/>
          </a:xfrm>
          <a:prstGeom prst="rect">
            <a:avLst/>
          </a:prstGeom>
          <a:solidFill>
            <a:schemeClr val="tx1">
              <a:lumMod val="50000"/>
              <a:lumOff val="50000"/>
            </a:schemeClr>
          </a:solidFill>
        </p:spPr>
        <p:txBody>
          <a:bodyPr/>
          <a:lstStyle>
            <a:lvl1pPr>
              <a:defRPr sz="3200">
                <a:solidFill>
                  <a:srgbClr val="FFFFFF"/>
                </a:solidFill>
                <a:latin typeface="Arial" panose="020B0604020202020204" pitchFamily="34" charset="0"/>
                <a:cs typeface="Arial" panose="020B0604020202020204" pitchFamily="34" charset="0"/>
              </a:defRPr>
            </a:lvl1pPr>
            <a:lvl2pPr>
              <a:defRPr sz="3200">
                <a:solidFill>
                  <a:srgbClr val="FFFFFF"/>
                </a:solidFill>
                <a:latin typeface="Arial" panose="020B0604020202020204" pitchFamily="34" charset="0"/>
                <a:cs typeface="Arial" panose="020B0604020202020204" pitchFamily="34" charset="0"/>
              </a:defRPr>
            </a:lvl2pPr>
            <a:lvl3pPr>
              <a:defRPr sz="3200">
                <a:solidFill>
                  <a:srgbClr val="FFFFFF"/>
                </a:solidFill>
                <a:latin typeface="Arial" panose="020B0604020202020204" pitchFamily="34" charset="0"/>
                <a:cs typeface="Arial" panose="020B0604020202020204" pitchFamily="34" charset="0"/>
              </a:defRPr>
            </a:lvl3pPr>
            <a:lvl4pPr>
              <a:defRPr sz="3200">
                <a:solidFill>
                  <a:srgbClr val="FFFFFF"/>
                </a:solidFill>
                <a:latin typeface="Arial" panose="020B0604020202020204" pitchFamily="34" charset="0"/>
                <a:cs typeface="Arial" panose="020B0604020202020204" pitchFamily="34" charset="0"/>
              </a:defRPr>
            </a:lvl4pPr>
            <a:lvl5pPr>
              <a:defRPr sz="3200">
                <a:solidFill>
                  <a:srgbClr val="FFFFFF"/>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6D66A791-2B69-4D0F-AC2D-AA131C002290}" type="slidenum">
              <a:rPr lang="en-US"/>
              <a:pPr>
                <a:defRPr/>
              </a:pPr>
              <a:t>‹#›</a:t>
            </a:fld>
            <a:endParaRPr lang="en-US" dirty="0"/>
          </a:p>
        </p:txBody>
      </p:sp>
      <p:sp>
        <p:nvSpPr>
          <p:cNvPr id="1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284959119"/>
      </p:ext>
    </p:extLst>
  </p:cSld>
  <p:clrMapOvr>
    <a:overrideClrMapping bg1="lt1" tx1="dk1" bg2="lt2" tx2="dk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p:cNvSpPr>
            <a:spLocks noGrp="1"/>
          </p:cNvSpPr>
          <p:nvPr>
            <p:ph idx="1"/>
          </p:nvPr>
        </p:nvSpPr>
        <p:spPr>
          <a:xfrm>
            <a:off x="0" y="795763"/>
            <a:ext cx="9144000" cy="5376437"/>
          </a:xfrm>
          <a:solidFill>
            <a:srgbClr val="017C89"/>
          </a:solidFill>
        </p:spPr>
        <p:txBody>
          <a:bodyPr/>
          <a:lstStyle>
            <a:lvl1pPr marL="349250" indent="-171450">
              <a:tabLst>
                <a:tab pos="228600" algn="l"/>
              </a:tabLst>
              <a:defRPr>
                <a:solidFill>
                  <a:srgbClr val="FFFFFF"/>
                </a:solidFill>
              </a:defRPr>
            </a:lvl1pPr>
            <a:lvl2pPr>
              <a:tabLst>
                <a:tab pos="228600" algn="l"/>
              </a:tabLst>
              <a:defRPr>
                <a:solidFill>
                  <a:srgbClr val="FFFFFF"/>
                </a:solidFill>
              </a:defRPr>
            </a:lvl2pPr>
            <a:lvl3pPr>
              <a:tabLst>
                <a:tab pos="228600" algn="l"/>
              </a:tabLst>
              <a:defRPr>
                <a:solidFill>
                  <a:srgbClr val="FFFFFF"/>
                </a:solidFill>
              </a:defRPr>
            </a:lvl3pPr>
            <a:lvl4pPr>
              <a:tabLst>
                <a:tab pos="228600" algn="l"/>
              </a:tabLst>
              <a:defRPr>
                <a:solidFill>
                  <a:srgbClr val="FFFFFF"/>
                </a:solidFill>
              </a:defRPr>
            </a:lvl4pPr>
            <a:lvl5pPr>
              <a:tabLst>
                <a:tab pos="228600" algn="l"/>
              </a:tabLst>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219502"/>
            <a:ext cx="9144000" cy="576261"/>
          </a:xfrm>
        </p:spPr>
        <p:txBody>
          <a:bodyPr anchor="b"/>
          <a:lstStyle>
            <a:lvl1pPr>
              <a:defRPr sz="4000">
                <a:solidFill>
                  <a:schemeClr val="tx1">
                    <a:lumMod val="65000"/>
                    <a:lumOff val="35000"/>
                  </a:schemeClr>
                </a:solidFill>
              </a:defRPr>
            </a:lvl1pPr>
          </a:lstStyle>
          <a:p>
            <a:r>
              <a:rPr lang="en-US" dirty="0"/>
              <a:t>Click to edit Master title style</a:t>
            </a:r>
          </a:p>
        </p:txBody>
      </p:sp>
      <p:sp>
        <p:nvSpPr>
          <p:cNvPr id="5" name="Slide Number Placeholder 2"/>
          <p:cNvSpPr>
            <a:spLocks noGrp="1"/>
          </p:cNvSpPr>
          <p:nvPr>
            <p:ph type="sldNum" sz="quarter" idx="10"/>
          </p:nvPr>
        </p:nvSpPr>
        <p:spPr/>
        <p:txBody>
          <a:bodyPr/>
          <a:lstStyle>
            <a:lvl1pPr algn="ctr">
              <a:defRPr sz="1800">
                <a:solidFill>
                  <a:schemeClr val="bg1">
                    <a:lumMod val="50000"/>
                  </a:schemeClr>
                </a:solidFill>
                <a:latin typeface="Perpetua" panose="02020502060401020303" pitchFamily="18" charset="0"/>
              </a:defRPr>
            </a:lvl1pPr>
          </a:lstStyle>
          <a:p>
            <a:pPr>
              <a:defRPr/>
            </a:pPr>
            <a:fld id="{E786B636-7454-413B-81A4-4CF59F84D08A}"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0"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8467754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6"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161563924"/>
      </p:ext>
    </p:extLst>
  </p:cSld>
  <p:clrMapOvr>
    <a:overrideClrMapping bg1="lt1" tx1="dk1" bg2="lt2" tx2="dk2" accent1="accent1" accent2="accent2" accent3="accent3" accent4="accent4" accent5="accent5" accent6="accent6" hlink="hlink" folHlink="folHlink"/>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3282" y="6249710"/>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236926" y="6252209"/>
            <a:ext cx="667517" cy="455125"/>
          </a:xfrm>
          <a:prstGeom prst="rect">
            <a:avLst/>
          </a:prstGeom>
        </p:spPr>
      </p:pic>
    </p:spTree>
    <p:custDataLst>
      <p:tags r:id="rId1"/>
    </p:custDataLst>
    <p:extLst>
      <p:ext uri="{BB962C8B-B14F-4D97-AF65-F5344CB8AC3E}">
        <p14:creationId xmlns:p14="http://schemas.microsoft.com/office/powerpoint/2010/main" val="3665734911"/>
      </p:ext>
    </p:extLst>
  </p:cSld>
  <p:clrMapOvr>
    <a:overrideClrMapping bg1="lt1" tx1="dk1" bg2="lt2" tx2="dk2" accent1="accent1" accent2="accent2" accent3="accent3" accent4="accent4" accent5="accent5" accent6="accent6" hlink="hlink" folHlink="folHlink"/>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ight Title and Vertical Text L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0" name="Rectangle 9"/>
          <p:cNvSpPr/>
          <p:nvPr userDrawn="1"/>
        </p:nvSpPr>
        <p:spPr>
          <a:xfrm>
            <a:off x="0" y="0"/>
            <a:ext cx="7030375"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Content Placeholder 13"/>
          <p:cNvSpPr>
            <a:spLocks noGrp="1"/>
          </p:cNvSpPr>
          <p:nvPr>
            <p:ph sz="quarter" idx="13"/>
          </p:nvPr>
        </p:nvSpPr>
        <p:spPr>
          <a:xfrm>
            <a:off x="450452" y="304800"/>
            <a:ext cx="6248400" cy="609399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3339316294"/>
      </p:ext>
    </p:extLst>
  </p:cSld>
  <p:clrMapOvr>
    <a:overrideClrMapping bg1="lt1" tx1="dk1" bg2="lt2" tx2="dk2" accent1="accent1" accent2="accent2" accent3="accent3" accent4="accent4" accent5="accent5" accent6="accent6" hlink="hlink" folHlink="folHlink"/>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ight Title and Vertical Text Grey Box">
    <p:spTree>
      <p:nvGrpSpPr>
        <p:cNvPr id="1" name=""/>
        <p:cNvGrpSpPr/>
        <p:nvPr/>
      </p:nvGrpSpPr>
      <p:grpSpPr>
        <a:xfrm>
          <a:off x="0" y="0"/>
          <a:ext cx="0" cy="0"/>
          <a:chOff x="0" y="0"/>
          <a:chExt cx="0" cy="0"/>
        </a:xfrm>
      </p:grpSpPr>
      <p:sp>
        <p:nvSpPr>
          <p:cNvPr id="9" name="Rectangle 8"/>
          <p:cNvSpPr/>
          <p:nvPr userDrawn="1"/>
        </p:nvSpPr>
        <p:spPr>
          <a:xfrm>
            <a:off x="-76200" y="0"/>
            <a:ext cx="7108794"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450452" y="304800"/>
            <a:ext cx="6248400" cy="6093991"/>
          </a:xfrm>
          <a:prstGeom prst="rect">
            <a:avLst/>
          </a:prstGeom>
          <a:solidFill>
            <a:srgbClr val="6A6B6D"/>
          </a:solidFill>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16200000">
            <a:off x="4778678" y="3114096"/>
            <a:ext cx="5675896"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712" y="6227219"/>
            <a:ext cx="14954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a:blip r:embed="rId4"/>
          <a:stretch>
            <a:fillRect/>
          </a:stretch>
        </p:blipFill>
        <p:spPr>
          <a:xfrm>
            <a:off x="1911386" y="6258969"/>
            <a:ext cx="739468" cy="457200"/>
          </a:xfrm>
          <a:prstGeom prst="rect">
            <a:avLst/>
          </a:prstGeom>
        </p:spPr>
      </p:pic>
    </p:spTree>
    <p:custDataLst>
      <p:tags r:id="rId1"/>
    </p:custDataLst>
    <p:extLst>
      <p:ext uri="{BB962C8B-B14F-4D97-AF65-F5344CB8AC3E}">
        <p14:creationId xmlns:p14="http://schemas.microsoft.com/office/powerpoint/2010/main" val="3105966808"/>
      </p:ext>
    </p:extLst>
  </p:cSld>
  <p:clrMapOvr>
    <a:overrideClrMapping bg1="lt1" tx1="dk1" bg2="lt2" tx2="dk2" accent1="accent1" accent2="accent2" accent3="accent3" accent4="accent4" accent5="accent5" accent6="accent6" hlink="hlink" folHlink="folHlink"/>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eft Title and Vertical Text Grey">
    <p:spTree>
      <p:nvGrpSpPr>
        <p:cNvPr id="1" name=""/>
        <p:cNvGrpSpPr/>
        <p:nvPr/>
      </p:nvGrpSpPr>
      <p:grpSpPr>
        <a:xfrm>
          <a:off x="0" y="0"/>
          <a:ext cx="0" cy="0"/>
          <a:chOff x="0" y="0"/>
          <a:chExt cx="0" cy="0"/>
        </a:xfrm>
      </p:grpSpPr>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248400" cy="6093991"/>
          </a:xfrm>
          <a:prstGeom prst="rect">
            <a:avLst/>
          </a:prstGeom>
        </p:spPr>
        <p:txBody>
          <a:bodyPr/>
          <a:lstStyle>
            <a:lvl1pPr>
              <a:defRPr sz="3600">
                <a:solidFill>
                  <a:schemeClr val="tx1">
                    <a:lumMod val="75000"/>
                    <a:lumOff val="25000"/>
                  </a:schemeClr>
                </a:solidFill>
                <a:latin typeface="Arial" panose="020B0604020202020204" pitchFamily="34" charset="0"/>
                <a:cs typeface="Arial" panose="020B0604020202020204" pitchFamily="34" charset="0"/>
              </a:defRPr>
            </a:lvl1pPr>
            <a:lvl2pPr>
              <a:defRPr sz="3600">
                <a:solidFill>
                  <a:schemeClr val="tx1">
                    <a:lumMod val="75000"/>
                    <a:lumOff val="25000"/>
                  </a:schemeClr>
                </a:solidFill>
                <a:latin typeface="Arial" panose="020B0604020202020204" pitchFamily="34" charset="0"/>
                <a:cs typeface="Arial" panose="020B0604020202020204" pitchFamily="34" charset="0"/>
              </a:defRPr>
            </a:lvl2pPr>
            <a:lvl3pPr>
              <a:defRPr sz="3600">
                <a:solidFill>
                  <a:schemeClr val="tx1">
                    <a:lumMod val="75000"/>
                    <a:lumOff val="25000"/>
                  </a:schemeClr>
                </a:solidFill>
                <a:latin typeface="Arial" panose="020B0604020202020204" pitchFamily="34" charset="0"/>
                <a:cs typeface="Arial" panose="020B0604020202020204" pitchFamily="34" charset="0"/>
              </a:defRPr>
            </a:lvl3pPr>
            <a:lvl4pPr>
              <a:defRPr sz="3600">
                <a:solidFill>
                  <a:schemeClr val="tx1">
                    <a:lumMod val="75000"/>
                    <a:lumOff val="25000"/>
                  </a:schemeClr>
                </a:solidFill>
                <a:latin typeface="Arial" panose="020B0604020202020204" pitchFamily="34" charset="0"/>
                <a:cs typeface="Arial" panose="020B0604020202020204" pitchFamily="34" charset="0"/>
              </a:defRPr>
            </a:lvl4pPr>
            <a:lvl5pPr>
              <a:defRPr sz="36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pic>
        <p:nvPicPr>
          <p:cNvPr id="11"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11"/>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543733685"/>
      </p:ext>
    </p:extLst>
  </p:cSld>
  <p:clrMapOvr>
    <a:overrideClrMapping bg1="lt1" tx1="dk1" bg2="lt2" tx2="dk2" accent1="accent1" accent2="accent2" accent3="accent3" accent4="accent4" accent5="accent5" accent6="accent6" hlink="hlink" folHlink="folHlink"/>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ft Title and Vertical Text Teal">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Content Placeholder 13"/>
          <p:cNvSpPr>
            <a:spLocks noGrp="1"/>
          </p:cNvSpPr>
          <p:nvPr>
            <p:ph sz="quarter" idx="13"/>
          </p:nvPr>
        </p:nvSpPr>
        <p:spPr>
          <a:xfrm>
            <a:off x="2286000" y="152400"/>
            <a:ext cx="6477000" cy="6023475"/>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CC15A23C-7FBA-4E9F-AB4C-08DE255358A6}" type="slidenum">
              <a:rPr lang="en-US"/>
              <a:pPr>
                <a:defRPr/>
              </a:pPr>
              <a:t>‹#›</a:t>
            </a:fld>
            <a:endParaRPr lang="en-US" dirty="0"/>
          </a:p>
        </p:txBody>
      </p:sp>
      <p:sp>
        <p:nvSpPr>
          <p:cNvPr id="10"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12"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12"/>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636564194"/>
      </p:ext>
    </p:extLst>
  </p:cSld>
  <p:clrMapOvr>
    <a:overrideClrMapping bg1="lt1" tx1="dk1" bg2="lt2" tx2="dk2" accent1="accent1" accent2="accent2" accent3="accent3" accent4="accent4" accent5="accent5" accent6="accent6" hlink="hlink" folHlink="folHlink"/>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Left Title and Vertical Text Grey">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286000" y="152400"/>
            <a:ext cx="6477000" cy="6054181"/>
          </a:xfrm>
          <a:prstGeom prst="rect">
            <a:avLst/>
          </a:prstGeom>
        </p:spPr>
        <p:txBody>
          <a:bodyPr/>
          <a:lstStyle>
            <a:lvl1pPr>
              <a:defRPr sz="3600">
                <a:solidFill>
                  <a:schemeClr val="bg1"/>
                </a:solidFill>
                <a:latin typeface="Arial" panose="020B0604020202020204" pitchFamily="34" charset="0"/>
                <a:cs typeface="Arial" panose="020B0604020202020204" pitchFamily="34" charset="0"/>
              </a:defRPr>
            </a:lvl1pPr>
            <a:lvl2pPr>
              <a:defRPr sz="3600">
                <a:solidFill>
                  <a:schemeClr val="bg1"/>
                </a:solidFill>
                <a:latin typeface="Arial" panose="020B0604020202020204" pitchFamily="34" charset="0"/>
                <a:cs typeface="Arial" panose="020B0604020202020204" pitchFamily="34" charset="0"/>
              </a:defRPr>
            </a:lvl2pPr>
            <a:lvl3pPr>
              <a:defRPr sz="3600">
                <a:solidFill>
                  <a:schemeClr val="bg1"/>
                </a:solidFill>
                <a:latin typeface="Arial" panose="020B0604020202020204" pitchFamily="34" charset="0"/>
                <a:cs typeface="Arial" panose="020B0604020202020204" pitchFamily="34" charset="0"/>
              </a:defRPr>
            </a:lvl3pPr>
            <a:lvl4pPr>
              <a:defRPr sz="3600">
                <a:solidFill>
                  <a:schemeClr val="bg1"/>
                </a:solidFill>
                <a:latin typeface="Arial" panose="020B0604020202020204" pitchFamily="34" charset="0"/>
                <a:cs typeface="Arial" panose="020B0604020202020204" pitchFamily="34" charset="0"/>
              </a:defRPr>
            </a:lvl4pPr>
            <a:lvl5pPr>
              <a:defRPr sz="360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sp>
        <p:nvSpPr>
          <p:cNvPr id="11"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9"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070575797"/>
      </p:ext>
    </p:extLst>
  </p:cSld>
  <p:clrMapOvr>
    <a:overrideClrMapping bg1="lt1" tx1="dk1" bg2="lt2" tx2="dk2" accent1="accent1" accent2="accent2" accent3="accent3" accent4="accent4" accent5="accent5" accent6="accent6" hlink="hlink" folHlink="folHlink"/>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itle and Vertical Text Box">
    <p:spTree>
      <p:nvGrpSpPr>
        <p:cNvPr id="1" name=""/>
        <p:cNvGrpSpPr/>
        <p:nvPr/>
      </p:nvGrpSpPr>
      <p:grpSpPr>
        <a:xfrm>
          <a:off x="0" y="0"/>
          <a:ext cx="0" cy="0"/>
          <a:chOff x="0" y="0"/>
          <a:chExt cx="0" cy="0"/>
        </a:xfrm>
      </p:grpSpPr>
      <p:sp>
        <p:nvSpPr>
          <p:cNvPr id="4" name="Rectangle 3"/>
          <p:cNvSpPr/>
          <p:nvPr userDrawn="1"/>
        </p:nvSpPr>
        <p:spPr>
          <a:xfrm>
            <a:off x="2133600" y="0"/>
            <a:ext cx="7010400" cy="6858000"/>
          </a:xfrm>
          <a:prstGeom prst="rect">
            <a:avLst/>
          </a:prstGeom>
          <a:solidFill>
            <a:srgbClr val="017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2362200" y="304800"/>
            <a:ext cx="6553200" cy="5871076"/>
          </a:xfrm>
          <a:prstGeom prst="rect">
            <a:avLst/>
          </a:prstGeom>
          <a:solidFill>
            <a:schemeClr val="tx1">
              <a:lumMod val="50000"/>
              <a:lumOff val="50000"/>
            </a:schemeClr>
          </a:solidFill>
        </p:spPr>
        <p:txBody>
          <a:bodyPr/>
          <a:lstStyle>
            <a:lvl1pPr>
              <a:defRPr sz="3200">
                <a:solidFill>
                  <a:srgbClr val="FFFFFF"/>
                </a:solidFill>
                <a:latin typeface="Arial" panose="020B0604020202020204" pitchFamily="34" charset="0"/>
                <a:cs typeface="Arial" panose="020B0604020202020204" pitchFamily="34" charset="0"/>
              </a:defRPr>
            </a:lvl1pPr>
            <a:lvl2pPr>
              <a:defRPr sz="3200">
                <a:solidFill>
                  <a:srgbClr val="FFFFFF"/>
                </a:solidFill>
                <a:latin typeface="Arial" panose="020B0604020202020204" pitchFamily="34" charset="0"/>
                <a:cs typeface="Arial" panose="020B0604020202020204" pitchFamily="34" charset="0"/>
              </a:defRPr>
            </a:lvl2pPr>
            <a:lvl3pPr>
              <a:defRPr sz="3200">
                <a:solidFill>
                  <a:srgbClr val="FFFFFF"/>
                </a:solidFill>
                <a:latin typeface="Arial" panose="020B0604020202020204" pitchFamily="34" charset="0"/>
                <a:cs typeface="Arial" panose="020B0604020202020204" pitchFamily="34" charset="0"/>
              </a:defRPr>
            </a:lvl3pPr>
            <a:lvl4pPr>
              <a:defRPr sz="3200">
                <a:solidFill>
                  <a:srgbClr val="FFFFFF"/>
                </a:solidFill>
                <a:latin typeface="Arial" panose="020B0604020202020204" pitchFamily="34" charset="0"/>
                <a:cs typeface="Arial" panose="020B0604020202020204" pitchFamily="34" charset="0"/>
              </a:defRPr>
            </a:lvl4pPr>
            <a:lvl5pPr>
              <a:defRPr sz="3200">
                <a:solidFill>
                  <a:srgbClr val="FFFFFF"/>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5"/>
          </p:nvPr>
        </p:nvSpPr>
        <p:spPr>
          <a:xfrm>
            <a:off x="8534400" y="6285957"/>
            <a:ext cx="476250" cy="461962"/>
          </a:xfrm>
          <a:prstGeom prst="ellipse">
            <a:avLst/>
          </a:prstGeom>
        </p:spPr>
        <p:txBody>
          <a:bodyPr/>
          <a:lstStyle>
            <a:lvl1pPr algn="ctr">
              <a:defRPr sz="1800">
                <a:solidFill>
                  <a:schemeClr val="bg1">
                    <a:lumMod val="50000"/>
                  </a:schemeClr>
                </a:solidFill>
                <a:latin typeface="Perpetua" panose="02020502060401020303" pitchFamily="18" charset="0"/>
              </a:defRPr>
            </a:lvl1pPr>
          </a:lstStyle>
          <a:p>
            <a:pPr>
              <a:defRPr/>
            </a:pPr>
            <a:fld id="{6D66A791-2B69-4D0F-AC2D-AA131C002290}" type="slidenum">
              <a:rPr lang="en-US"/>
              <a:pPr>
                <a:defRPr/>
              </a:pPr>
              <a:t>‹#›</a:t>
            </a:fld>
            <a:endParaRPr lang="en-US" dirty="0"/>
          </a:p>
        </p:txBody>
      </p:sp>
      <p:sp>
        <p:nvSpPr>
          <p:cNvPr id="12" name="Text Placeholder 21"/>
          <p:cNvSpPr>
            <a:spLocks noGrp="1"/>
          </p:cNvSpPr>
          <p:nvPr>
            <p:ph type="body" sz="quarter" idx="14"/>
          </p:nvPr>
        </p:nvSpPr>
        <p:spPr>
          <a:xfrm rot="5400000">
            <a:off x="-1138637" y="3051374"/>
            <a:ext cx="5334002" cy="755253"/>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a:t>Edit Master text styles</a:t>
            </a:r>
          </a:p>
        </p:txBody>
      </p:sp>
      <p:pic>
        <p:nvPicPr>
          <p:cNvPr id="10" name="Picture 2" descr="FI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10"/>
          <p:cNvPicPr>
            <a:picLocks noChangeAspect="1"/>
          </p:cNvPicPr>
          <p:nvPr userDrawn="1"/>
        </p:nvPicPr>
        <p:blipFill rotWithShape="1">
          <a:blip r:embed="rId4"/>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1694800793"/>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81412" y="228600"/>
            <a:ext cx="7886700" cy="665255"/>
          </a:xfrm>
        </p:spPr>
        <p:txBody>
          <a:bodyPr>
            <a:normAutofit/>
          </a:bodyPr>
          <a:lstStyle>
            <a:lvl1pPr>
              <a:defRPr sz="2800">
                <a:solidFill>
                  <a:schemeClr val="tx1">
                    <a:lumMod val="65000"/>
                    <a:lumOff val="35000"/>
                  </a:schemeClr>
                </a:solidFill>
              </a:defRPr>
            </a:lvl1pPr>
          </a:lstStyle>
          <a:p>
            <a:r>
              <a:rPr lang="en-US" dirty="0"/>
              <a:t>Click to edit Master title style</a:t>
            </a:r>
          </a:p>
        </p:txBody>
      </p:sp>
      <p:sp>
        <p:nvSpPr>
          <p:cNvPr id="9" name="Content Placeholder 8"/>
          <p:cNvSpPr>
            <a:spLocks noGrp="1"/>
          </p:cNvSpPr>
          <p:nvPr>
            <p:ph sz="quarter" idx="13"/>
          </p:nvPr>
        </p:nvSpPr>
        <p:spPr>
          <a:xfrm>
            <a:off x="4777162" y="970055"/>
            <a:ext cx="3790950" cy="49735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681412" y="970055"/>
            <a:ext cx="3943350" cy="49735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5122CEE4-0C94-4C2E-BBB9-B05B1A8F4706}"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27646916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653338" y="304800"/>
            <a:ext cx="7886700" cy="665255"/>
          </a:xfrm>
        </p:spPr>
        <p:txBody>
          <a:bodyPr>
            <a:normAutofit/>
          </a:bodyPr>
          <a:lstStyle>
            <a:lvl1pPr>
              <a:defRPr sz="2800">
                <a:solidFill>
                  <a:schemeClr val="tx1">
                    <a:lumMod val="75000"/>
                    <a:lumOff val="25000"/>
                  </a:schemeClr>
                </a:solidFill>
              </a:defRPr>
            </a:lvl1pPr>
          </a:lstStyle>
          <a:p>
            <a:r>
              <a:rPr lang="en-US" dirty="0"/>
              <a:t>Click to edit Master title style</a:t>
            </a:r>
          </a:p>
        </p:txBody>
      </p:sp>
      <p:sp>
        <p:nvSpPr>
          <p:cNvPr id="9" name="Content Placeholder 8"/>
          <p:cNvSpPr>
            <a:spLocks noGrp="1"/>
          </p:cNvSpPr>
          <p:nvPr>
            <p:ph sz="quarter" idx="13"/>
          </p:nvPr>
        </p:nvSpPr>
        <p:spPr>
          <a:xfrm>
            <a:off x="653338" y="1046255"/>
            <a:ext cx="3790950" cy="4897345"/>
          </a:xfrm>
        </p:spPr>
        <p:txBody>
          <a:bodyPr/>
          <a:lstStyle>
            <a:lvl1pPr marL="0" indent="0">
              <a:buNone/>
              <a:defRPr/>
            </a:lvl1pPr>
          </a:lstStyle>
          <a:p>
            <a:pPr lvl="0"/>
            <a:endParaRPr lang="en-US" dirty="0"/>
          </a:p>
        </p:txBody>
      </p:sp>
      <p:sp>
        <p:nvSpPr>
          <p:cNvPr id="11" name="Text Placeholder 10"/>
          <p:cNvSpPr>
            <a:spLocks noGrp="1"/>
          </p:cNvSpPr>
          <p:nvPr>
            <p:ph type="body" sz="quarter" idx="14"/>
          </p:nvPr>
        </p:nvSpPr>
        <p:spPr>
          <a:xfrm>
            <a:off x="4589290" y="1046255"/>
            <a:ext cx="3943350" cy="4897345"/>
          </a:xfrm>
          <a:solidFill>
            <a:schemeClr val="tx1">
              <a:lumMod val="65000"/>
              <a:lumOff val="35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15"/>
          </p:nvPr>
        </p:nvSpPr>
        <p:spPr>
          <a:ln/>
        </p:spPr>
        <p:txBody>
          <a:bodyPr/>
          <a:lstStyle>
            <a:lvl1pPr>
              <a:defRPr/>
            </a:lvl1pPr>
          </a:lstStyle>
          <a:p>
            <a:pPr>
              <a:defRPr/>
            </a:pPr>
            <a:fld id="{9116098F-DE60-42DA-BD74-40124E14C655}" type="slidenum">
              <a:rPr lang="en-US"/>
              <a:pPr>
                <a:defRPr/>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8"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232227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0" y="1295400"/>
            <a:ext cx="9144000" cy="4876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181099" y="381000"/>
            <a:ext cx="432435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92597" y="914400"/>
            <a:ext cx="4327702"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181100" y="914400"/>
            <a:ext cx="4324350" cy="4876800"/>
          </a:xfrm>
          <a:solidFill>
            <a:schemeClr val="tx2">
              <a:lumMod val="25000"/>
              <a:lumOff val="75000"/>
            </a:schemeClr>
          </a:solidFill>
          <a:ln w="57150">
            <a:solidFill>
              <a:srgbClr val="007A86"/>
            </a:solidFill>
          </a:ln>
        </p:spPr>
        <p:txBody>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4"/>
          </p:nvPr>
        </p:nvSpPr>
        <p:spPr>
          <a:xfrm>
            <a:off x="4692597" y="381000"/>
            <a:ext cx="4327701" cy="511510"/>
          </a:xfrm>
          <a:solidFill>
            <a:srgbClr val="007A86"/>
          </a:solidFill>
          <a:ln w="57150">
            <a:solidFill>
              <a:srgbClr val="007A86"/>
            </a:solidFill>
          </a:ln>
        </p:spPr>
        <p:txBody>
          <a:bodyPr anchor="b">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21D59182-EDB0-455D-8AB2-9A12EE7938F7}" type="slidenum">
              <a:rPr lang="en-US"/>
              <a:pPr>
                <a:defRPr/>
              </a:pPr>
              <a:t>‹#›</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6" y="6226268"/>
            <a:ext cx="1810347" cy="609507"/>
          </a:xfrm>
          <a:prstGeom prst="rect">
            <a:avLst/>
          </a:prstGeom>
        </p:spPr>
      </p:pic>
      <p:pic>
        <p:nvPicPr>
          <p:cNvPr id="14" name="Picture 2" descr="FI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34200" y="6311082"/>
            <a:ext cx="1303525" cy="453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14"/>
          <p:cNvPicPr>
            <a:picLocks noChangeAspect="1"/>
          </p:cNvPicPr>
          <p:nvPr userDrawn="1"/>
        </p:nvPicPr>
        <p:blipFill rotWithShape="1">
          <a:blip r:embed="rId5"/>
          <a:srcRect l="5999" t="20000" r="6001" b="20000"/>
          <a:stretch/>
        </p:blipFill>
        <p:spPr>
          <a:xfrm>
            <a:off x="6117844" y="6313581"/>
            <a:ext cx="667517" cy="455125"/>
          </a:xfrm>
          <a:prstGeom prst="rect">
            <a:avLst/>
          </a:prstGeom>
        </p:spPr>
      </p:pic>
    </p:spTree>
    <p:custDataLst>
      <p:tags r:id="rId1"/>
    </p:custDataLst>
    <p:extLst>
      <p:ext uri="{BB962C8B-B14F-4D97-AF65-F5344CB8AC3E}">
        <p14:creationId xmlns:p14="http://schemas.microsoft.com/office/powerpoint/2010/main" val="30231202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ft Title and Vertical Text Grey">
    <p:spTree>
      <p:nvGrpSpPr>
        <p:cNvPr id="1" name=""/>
        <p:cNvGrpSpPr/>
        <p:nvPr/>
      </p:nvGrpSpPr>
      <p:grpSpPr>
        <a:xfrm>
          <a:off x="0" y="0"/>
          <a:ext cx="0" cy="0"/>
          <a:chOff x="0" y="0"/>
          <a:chExt cx="0" cy="0"/>
        </a:xfrm>
      </p:grpSpPr>
      <p:sp>
        <p:nvSpPr>
          <p:cNvPr id="4" name="Rectangle 3"/>
          <p:cNvSpPr/>
          <p:nvPr userDrawn="1"/>
        </p:nvSpPr>
        <p:spPr>
          <a:xfrm>
            <a:off x="1838325" y="0"/>
            <a:ext cx="73056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C4924E24-5507-4287-9036-8FDBC9658783}" type="slidenum">
              <a:rPr lang="en-US" altLang="en-US">
                <a:solidFill>
                  <a:schemeClr val="bg2">
                    <a:lumMod val="50000"/>
                  </a:schemeClr>
                </a:solidFill>
              </a:rPr>
              <a:pPr algn="ctr" eaLnBrk="1" fontAlgn="auto" hangingPunct="1">
                <a:spcBef>
                  <a:spcPts val="0"/>
                </a:spcBef>
                <a:spcAft>
                  <a:spcPts val="0"/>
                </a:spcAft>
                <a:defRPr/>
              </a:pPr>
              <a:t>‹#›</a:t>
            </a:fld>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35163" y="6496050"/>
            <a:ext cx="64865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userDrawn="1"/>
        </p:nvSpPr>
        <p:spPr bwMode="auto">
          <a:xfrm>
            <a:off x="2047875" y="6324600"/>
            <a:ext cx="6261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100" dirty="0">
                <a:solidFill>
                  <a:srgbClr val="DDDDDD"/>
                </a:solidFill>
                <a:latin typeface="Adobe Garamond Pro"/>
                <a:ea typeface="Adobe Devanagari"/>
                <a:cs typeface="Adobe Devanagari"/>
              </a:rPr>
              <a:t>UNM HSC Center for Development and Disability</a:t>
            </a:r>
          </a:p>
        </p:txBody>
      </p:sp>
      <p:sp>
        <p:nvSpPr>
          <p:cNvPr id="7" name="Slide Number Placeholder 5"/>
          <p:cNvSpPr txBox="1">
            <a:spLocks/>
          </p:cNvSpPr>
          <p:nvPr userDrawn="1"/>
        </p:nvSpPr>
        <p:spPr bwMode="auto">
          <a:xfrm>
            <a:off x="8539163" y="6323013"/>
            <a:ext cx="490537" cy="455612"/>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altLang="en-US" dirty="0">
              <a:solidFill>
                <a:schemeClr val="bg2">
                  <a:lumMod val="50000"/>
                </a:schemeClr>
              </a:solidFill>
            </a:endParaRPr>
          </a:p>
        </p:txBody>
      </p:sp>
      <p:sp>
        <p:nvSpPr>
          <p:cNvPr id="14" name="Content Placeholder 13"/>
          <p:cNvSpPr>
            <a:spLocks noGrp="1"/>
          </p:cNvSpPr>
          <p:nvPr>
            <p:ph sz="quarter" idx="13"/>
          </p:nvPr>
        </p:nvSpPr>
        <p:spPr>
          <a:xfrm>
            <a:off x="1837846" y="152400"/>
            <a:ext cx="6696554" cy="6093991"/>
          </a:xfrm>
          <a:prstGeom prst="rect">
            <a:avLst/>
          </a:prstGeom>
        </p:spPr>
        <p:txBody>
          <a:bodyPr/>
          <a:lstStyle>
            <a:lvl1pPr>
              <a:defRPr sz="3600">
                <a:solidFill>
                  <a:schemeClr val="bg1"/>
                </a:solidFill>
                <a:latin typeface="Franklin Gothic Book" panose="020B0503020102020204" pitchFamily="34" charset="0"/>
              </a:defRPr>
            </a:lvl1pPr>
            <a:lvl2pPr>
              <a:defRPr sz="3600">
                <a:solidFill>
                  <a:schemeClr val="bg1"/>
                </a:solidFill>
                <a:latin typeface="Franklin Gothic Book" panose="020B0503020102020204" pitchFamily="34" charset="0"/>
              </a:defRPr>
            </a:lvl2pPr>
            <a:lvl3pPr>
              <a:defRPr sz="3600">
                <a:solidFill>
                  <a:schemeClr val="bg1"/>
                </a:solidFill>
                <a:latin typeface="Franklin Gothic Book" panose="020B0503020102020204" pitchFamily="34" charset="0"/>
              </a:defRPr>
            </a:lvl3pPr>
            <a:lvl4pPr>
              <a:defRPr sz="3600">
                <a:solidFill>
                  <a:schemeClr val="bg1"/>
                </a:solidFill>
                <a:latin typeface="Franklin Gothic Book" panose="020B0503020102020204" pitchFamily="34" charset="0"/>
              </a:defRPr>
            </a:lvl4pPr>
            <a:lvl5pPr>
              <a:defRPr sz="3600">
                <a:solidFill>
                  <a:schemeClr val="bg1"/>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4"/>
          </p:nvPr>
        </p:nvSpPr>
        <p:spPr>
          <a:xfrm rot="5400000">
            <a:off x="-1539174" y="2612721"/>
            <a:ext cx="5675896" cy="755253"/>
          </a:xfrm>
          <a:prstGeom prst="rect">
            <a:avLst/>
          </a:prstGeom>
        </p:spPr>
        <p:txBody>
          <a:bodyPr/>
          <a:lstStyle>
            <a:lvl1pPr marL="0" indent="0">
              <a:buNone/>
              <a:defRPr sz="4400" b="1">
                <a:solidFill>
                  <a:schemeClr val="bg2">
                    <a:lumMod val="50000"/>
                  </a:schemeClr>
                </a:solidFill>
                <a:latin typeface="Franklin Gothic Medium" panose="020B0603020102020204" pitchFamily="34" charset="0"/>
              </a:defRPr>
            </a:lvl1pPr>
            <a:lvl2pPr>
              <a:defRPr sz="3200">
                <a:latin typeface="Perpetua Titling MT" panose="02020502060505020804" pitchFamily="18" charset="0"/>
              </a:defRPr>
            </a:lvl2pPr>
            <a:lvl3pPr>
              <a:defRPr sz="3200">
                <a:latin typeface="Perpetua Titling MT" panose="02020502060505020804" pitchFamily="18" charset="0"/>
              </a:defRPr>
            </a:lvl3pPr>
            <a:lvl4pPr>
              <a:defRPr sz="3200">
                <a:latin typeface="Perpetua Titling MT" panose="02020502060505020804" pitchFamily="18" charset="0"/>
              </a:defRPr>
            </a:lvl4pPr>
            <a:lvl5pPr>
              <a:defRPr sz="3200">
                <a:latin typeface="Perpetua Titling MT" panose="02020502060505020804" pitchFamily="18" charset="0"/>
              </a:defRPr>
            </a:lvl5pPr>
          </a:lstStyle>
          <a:p>
            <a:pPr lvl="0"/>
            <a:r>
              <a:rPr lang="en-US" dirty="0"/>
              <a:t>Edit Master text styles</a:t>
            </a:r>
          </a:p>
        </p:txBody>
      </p:sp>
      <p:sp>
        <p:nvSpPr>
          <p:cNvPr id="8" name="Slide Number Placeholder 2"/>
          <p:cNvSpPr>
            <a:spLocks noGrp="1"/>
          </p:cNvSpPr>
          <p:nvPr>
            <p:ph type="sldNum" sz="quarter" idx="15"/>
          </p:nvPr>
        </p:nvSpPr>
        <p:spPr/>
        <p:txBody>
          <a:bodyPr/>
          <a:lstStyle>
            <a:lvl1pPr algn="ctr">
              <a:defRPr sz="1800">
                <a:solidFill>
                  <a:schemeClr val="bg1">
                    <a:lumMod val="50000"/>
                  </a:schemeClr>
                </a:solidFill>
                <a:latin typeface="Perpetua" panose="02020502060401020303" pitchFamily="18" charset="0"/>
              </a:defRPr>
            </a:lvl1pPr>
          </a:lstStyle>
          <a:p>
            <a:pPr>
              <a:defRPr/>
            </a:pPr>
            <a:fld id="{F08981FF-80D7-4617-9E29-D163B4D2EC96}" type="slidenum">
              <a:rPr lang="en-US"/>
              <a:pPr>
                <a:defRPr/>
              </a:pPr>
              <a:t>‹#›</a:t>
            </a:fld>
            <a:endParaRPr lang="en-US" dirty="0"/>
          </a:p>
        </p:txBody>
      </p:sp>
    </p:spTree>
    <p:extLst>
      <p:ext uri="{BB962C8B-B14F-4D97-AF65-F5344CB8AC3E}">
        <p14:creationId xmlns:p14="http://schemas.microsoft.com/office/powerpoint/2010/main" val="2193674499"/>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ags" Target="../tags/tag13.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8.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ags" Target="../tags/tag31.xml"/><Relationship Id="rId5" Type="http://schemas.openxmlformats.org/officeDocument/2006/relationships/slideLayout" Target="../slideLayouts/slideLayout41.xml"/><Relationship Id="rId10"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ags" Target="../tags/tag40.xml"/><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2.xml"/><Relationship Id="rId7" Type="http://schemas.openxmlformats.org/officeDocument/2006/relationships/image" Target="../media/image7.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ags" Target="../tags/tag45.xml"/><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6.xml"/><Relationship Id="rId7" Type="http://schemas.openxmlformats.org/officeDocument/2006/relationships/image" Target="../media/image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ags" Target="../tags/tag50.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28650" y="1468438"/>
            <a:ext cx="7886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28650" y="2133601"/>
            <a:ext cx="7886700" cy="39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0" name="Picture 1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343025" y="65135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 y="6226268"/>
            <a:ext cx="9143999" cy="631732"/>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2" y="6160270"/>
            <a:ext cx="9144000" cy="6599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17"/>
    </p:custData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4" r:id="rId5"/>
    <p:sldLayoutId id="2147484052" r:id="rId6"/>
    <p:sldLayoutId id="2147484053" r:id="rId7"/>
    <p:sldLayoutId id="2147484055" r:id="rId8"/>
    <p:sldLayoutId id="2147484066" r:id="rId9"/>
    <p:sldLayoutId id="2147484067" r:id="rId10"/>
    <p:sldLayoutId id="2147484068" r:id="rId11"/>
    <p:sldLayoutId id="2147484069" r:id="rId12"/>
    <p:sldLayoutId id="2147484070" r:id="rId13"/>
    <p:sldLayoutId id="2147484082" r:id="rId14"/>
    <p:sldLayoutId id="2147484083" r:id="rId15"/>
  </p:sldLayoutIdLst>
  <p:transition/>
  <p:hf hdr="0" ftr="0" dt="0"/>
  <p:txStyles>
    <p:titleStyle>
      <a:lvl1pPr algn="ctr" defTabSz="685800" rtl="0" eaLnBrk="0" fontAlgn="base" hangingPunct="0">
        <a:lnSpc>
          <a:spcPct val="90000"/>
        </a:lnSpc>
        <a:spcBef>
          <a:spcPct val="0"/>
        </a:spcBef>
        <a:spcAft>
          <a:spcPct val="0"/>
        </a:spcAft>
        <a:defRPr sz="4000" b="1" kern="1200">
          <a:solidFill>
            <a:schemeClr val="tx1"/>
          </a:solidFill>
          <a:latin typeface="Arial" panose="020B0604020202020204" pitchFamily="34" charset="0"/>
          <a:ea typeface="+mj-ea"/>
          <a:cs typeface="Arial" panose="020B0604020202020204" pitchFamily="34" charset="0"/>
        </a:defRPr>
      </a:lvl1pPr>
      <a:lvl2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2pPr>
      <a:lvl3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3pPr>
      <a:lvl4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4pPr>
      <a:lvl5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5pPr>
      <a:lvl6pPr marL="4572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6pPr>
      <a:lvl7pPr marL="9144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7pPr>
      <a:lvl8pPr marL="13716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8pPr>
      <a:lvl9pPr marL="18288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userDrawn="1"/>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userDrawn="1"/>
        </p:nvSpPr>
        <p:spPr bwMode="ltGray">
          <a:xfrm rot="5400000">
            <a:off x="-2083624" y="2711250"/>
            <a:ext cx="6236099" cy="2057400"/>
          </a:xfrm>
          <a:prstGeom prst="rect">
            <a:avLst/>
          </a:prstGeom>
          <a:blipFill dpi="0" rotWithShape="1">
            <a:blip r:embed="rId18"/>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sp>
        <p:nvSpPr>
          <p:cNvPr id="8" name="Rectangle 7"/>
          <p:cNvSpPr/>
          <p:nvPr userDrawn="1"/>
        </p:nvSpPr>
        <p:spPr>
          <a:xfrm rot="16200000">
            <a:off x="-1333499" y="3390899"/>
            <a:ext cx="6858000" cy="76199"/>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59" y="-13257"/>
            <a:ext cx="2040002" cy="686830"/>
          </a:xfrm>
          <a:prstGeom prst="rect">
            <a:avLst/>
          </a:prstGeom>
        </p:spPr>
      </p:pic>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17"/>
    </p:custDataLst>
  </p:cSld>
  <p:clrMap bg1="lt1" tx1="dk1" bg2="lt2" tx2="dk2" accent1="accent1" accent2="accent2" accent3="accent3" accent4="accent4" accent5="accent5" accent6="accent6" hlink="hlink" folHlink="folHlink"/>
  <p:sldLayoutIdLst>
    <p:sldLayoutId id="2147484059" r:id="rId1"/>
    <p:sldLayoutId id="2147484057" r:id="rId2"/>
    <p:sldLayoutId id="2147484060" r:id="rId3"/>
    <p:sldLayoutId id="2147484058"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Lst>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userDrawn="1"/>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userDrawn="1"/>
        </p:nvSpPr>
        <p:spPr bwMode="ltGray">
          <a:xfrm rot="5400000">
            <a:off x="4991334" y="2720809"/>
            <a:ext cx="6236099" cy="2057400"/>
          </a:xfrm>
          <a:prstGeom prst="rect">
            <a:avLst/>
          </a:prstGeom>
          <a:blipFill dpi="0" rotWithShape="1">
            <a:blip r:embed="rId9"/>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77917" y="-3698"/>
            <a:ext cx="2040002" cy="686830"/>
          </a:xfrm>
          <a:prstGeom prst="rect">
            <a:avLst/>
          </a:prstGeom>
        </p:spPr>
      </p:pic>
      <p:sp>
        <p:nvSpPr>
          <p:cNvPr id="8" name="Rectangle 7"/>
          <p:cNvSpPr/>
          <p:nvPr userDrawn="1"/>
        </p:nvSpPr>
        <p:spPr>
          <a:xfrm rot="16200000">
            <a:off x="3618794" y="3407242"/>
            <a:ext cx="6877916" cy="56036"/>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8"/>
    </p:custDataLst>
    <p:extLst>
      <p:ext uri="{BB962C8B-B14F-4D97-AF65-F5344CB8AC3E}">
        <p14:creationId xmlns:p14="http://schemas.microsoft.com/office/powerpoint/2010/main" val="114691867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5" r:id="rId3"/>
    <p:sldLayoutId id="2147484064" r:id="rId4"/>
    <p:sldLayoutId id="2147484084" r:id="rId5"/>
    <p:sldLayoutId id="2147484117" r:id="rId6"/>
  </p:sldLayoutIdLst>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28650" y="1468438"/>
            <a:ext cx="7886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Text Placeholder 2"/>
          <p:cNvSpPr>
            <a:spLocks noGrp="1"/>
          </p:cNvSpPr>
          <p:nvPr>
            <p:ph type="body" idx="1"/>
          </p:nvPr>
        </p:nvSpPr>
        <p:spPr bwMode="auto">
          <a:xfrm>
            <a:off x="628650" y="2133601"/>
            <a:ext cx="7886700" cy="39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0"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43025" y="65135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 y="6226268"/>
            <a:ext cx="9143999" cy="631732"/>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p:cNvSpPr/>
          <p:nvPr/>
        </p:nvSpPr>
        <p:spPr>
          <a:xfrm>
            <a:off x="-2" y="6160270"/>
            <a:ext cx="9144000" cy="6599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smtClean="0"/>
              <a:pPr>
                <a:defRPr/>
              </a:pPr>
              <a:t>‹#›</a:t>
            </a:fld>
            <a:endParaRPr lang="en-US" dirty="0"/>
          </a:p>
        </p:txBody>
      </p:sp>
      <p:pic>
        <p:nvPicPr>
          <p:cNvPr id="8" name="Picture 13"/>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343025" y="6513513"/>
            <a:ext cx="64865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 y="6226268"/>
            <a:ext cx="9143999" cy="631732"/>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userDrawn="1"/>
        </p:nvSpPr>
        <p:spPr>
          <a:xfrm>
            <a:off x="-2" y="6160270"/>
            <a:ext cx="9144000" cy="6599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ustDataLst>
      <p:tags r:id="rId11"/>
    </p:custDataLst>
    <p:extLst>
      <p:ext uri="{BB962C8B-B14F-4D97-AF65-F5344CB8AC3E}">
        <p14:creationId xmlns:p14="http://schemas.microsoft.com/office/powerpoint/2010/main" val="103144967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116" r:id="rId9"/>
  </p:sldLayoutIdLst>
  <p:transition/>
  <p:hf hdr="0" ftr="0" dt="0"/>
  <p:txStyles>
    <p:titleStyle>
      <a:lvl1pPr algn="ctr" defTabSz="685800" rtl="0" eaLnBrk="1" fontAlgn="base" hangingPunct="1">
        <a:lnSpc>
          <a:spcPct val="90000"/>
        </a:lnSpc>
        <a:spcBef>
          <a:spcPct val="0"/>
        </a:spcBef>
        <a:spcAft>
          <a:spcPct val="0"/>
        </a:spcAft>
        <a:defRPr sz="4000" b="1" kern="1200">
          <a:solidFill>
            <a:schemeClr val="tx1"/>
          </a:solidFill>
          <a:latin typeface="Arial" panose="020B0604020202020204" pitchFamily="34" charset="0"/>
          <a:ea typeface="+mj-ea"/>
          <a:cs typeface="Arial" panose="020B0604020202020204" pitchFamily="34" charset="0"/>
        </a:defRPr>
      </a:lvl1pPr>
      <a:lvl2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2pPr>
      <a:lvl3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3pPr>
      <a:lvl4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4pPr>
      <a:lvl5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5pPr>
      <a:lvl6pPr marL="4572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6pPr>
      <a:lvl7pPr marL="9144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7pPr>
      <a:lvl8pPr marL="13716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8pPr>
      <a:lvl9pPr marL="18288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p:nvSpPr>
        <p:spPr bwMode="ltGray">
          <a:xfrm rot="5400000">
            <a:off x="-2083624" y="2711250"/>
            <a:ext cx="6236099" cy="2057400"/>
          </a:xfrm>
          <a:prstGeom prst="rect">
            <a:avLst/>
          </a:prstGeom>
          <a:blipFill dpi="0" rotWithShape="1">
            <a:blip r:embed="rId7"/>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sp>
        <p:nvSpPr>
          <p:cNvPr id="8" name="Rectangle 7"/>
          <p:cNvSpPr/>
          <p:nvPr/>
        </p:nvSpPr>
        <p:spPr>
          <a:xfrm rot="16200000">
            <a:off x="-1333499" y="3390899"/>
            <a:ext cx="6858000" cy="76199"/>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9" y="-13257"/>
            <a:ext cx="2040002" cy="686830"/>
          </a:xfrm>
          <a:prstGeom prst="rect">
            <a:avLst/>
          </a:prstGeom>
        </p:spPr>
      </p:pic>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6"/>
    </p:custDataLst>
    <p:extLst>
      <p:ext uri="{BB962C8B-B14F-4D97-AF65-F5344CB8AC3E}">
        <p14:creationId xmlns:p14="http://schemas.microsoft.com/office/powerpoint/2010/main" val="78822388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transition/>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p:nvSpPr>
        <p:spPr bwMode="ltGray">
          <a:xfrm rot="5400000">
            <a:off x="4991334" y="2720809"/>
            <a:ext cx="6236099" cy="2057400"/>
          </a:xfrm>
          <a:prstGeom prst="rect">
            <a:avLst/>
          </a:prstGeom>
          <a:blipFill dpi="0" rotWithShape="1">
            <a:blip r:embed="rId7"/>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7917" y="-3698"/>
            <a:ext cx="2040002" cy="686830"/>
          </a:xfrm>
          <a:prstGeom prst="rect">
            <a:avLst/>
          </a:prstGeom>
        </p:spPr>
      </p:pic>
      <p:sp>
        <p:nvSpPr>
          <p:cNvPr id="8" name="Rectangle 7"/>
          <p:cNvSpPr/>
          <p:nvPr/>
        </p:nvSpPr>
        <p:spPr>
          <a:xfrm rot="16200000">
            <a:off x="3618794" y="3407242"/>
            <a:ext cx="6877916" cy="56036"/>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6"/>
    </p:custDataLst>
    <p:extLst>
      <p:ext uri="{BB962C8B-B14F-4D97-AF65-F5344CB8AC3E}">
        <p14:creationId xmlns:p14="http://schemas.microsoft.com/office/powerpoint/2010/main" val="213597638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Lst>
  <p:transition/>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Content Placeholder 13"/>
          <p:cNvSpPr txBox="1">
            <a:spLocks/>
          </p:cNvSpPr>
          <p:nvPr/>
        </p:nvSpPr>
        <p:spPr>
          <a:xfrm>
            <a:off x="1930400" y="152400"/>
            <a:ext cx="6908800" cy="6092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3200" dirty="0">
                <a:latin typeface="Perpetua" panose="02020502060401020303" pitchFamily="18" charset="0"/>
              </a:rPr>
              <a:t>Edit Master text styles</a:t>
            </a:r>
          </a:p>
          <a:p>
            <a:pPr lvl="1" fontAlgn="auto">
              <a:spcAft>
                <a:spcPts val="0"/>
              </a:spcAft>
              <a:defRPr/>
            </a:pPr>
            <a:r>
              <a:rPr lang="en-US" sz="3200" dirty="0">
                <a:latin typeface="Perpetua" panose="02020502060401020303" pitchFamily="18" charset="0"/>
              </a:rPr>
              <a:t>Second level</a:t>
            </a:r>
          </a:p>
          <a:p>
            <a:pPr lvl="2" fontAlgn="auto">
              <a:spcAft>
                <a:spcPts val="0"/>
              </a:spcAft>
              <a:defRPr/>
            </a:pPr>
            <a:r>
              <a:rPr lang="en-US" sz="3200" dirty="0">
                <a:latin typeface="Perpetua" panose="02020502060401020303" pitchFamily="18" charset="0"/>
              </a:rPr>
              <a:t>Third level</a:t>
            </a:r>
          </a:p>
          <a:p>
            <a:pPr lvl="3" fontAlgn="auto">
              <a:spcAft>
                <a:spcPts val="0"/>
              </a:spcAft>
              <a:defRPr/>
            </a:pPr>
            <a:r>
              <a:rPr lang="en-US" sz="3200" dirty="0">
                <a:latin typeface="Perpetua" panose="02020502060401020303" pitchFamily="18" charset="0"/>
              </a:rPr>
              <a:t>Fourth level</a:t>
            </a:r>
          </a:p>
          <a:p>
            <a:pPr lvl="4" fontAlgn="auto">
              <a:spcAft>
                <a:spcPts val="0"/>
              </a:spcAft>
              <a:defRPr/>
            </a:pPr>
            <a:r>
              <a:rPr lang="en-US" sz="3200" dirty="0">
                <a:latin typeface="Perpetua" panose="02020502060401020303" pitchFamily="18" charset="0"/>
              </a:rPr>
              <a:t>Fifth level</a:t>
            </a:r>
          </a:p>
        </p:txBody>
      </p:sp>
      <p:sp>
        <p:nvSpPr>
          <p:cNvPr id="6" name="Rectangle 5"/>
          <p:cNvSpPr/>
          <p:nvPr/>
        </p:nvSpPr>
        <p:spPr bwMode="ltGray">
          <a:xfrm rot="5400000">
            <a:off x="-2083624" y="2711250"/>
            <a:ext cx="6236099" cy="2057400"/>
          </a:xfrm>
          <a:prstGeom prst="rect">
            <a:avLst/>
          </a:prstGeom>
          <a:blipFill dpi="0" rotWithShape="1">
            <a:blip r:embed="rId7"/>
            <a:srcRect/>
            <a:stretch>
              <a:fillRect l="-4888" t="-58334" r="-41742" b="1"/>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solidFill>
                <a:schemeClr val="bg1"/>
              </a:solidFill>
            </a:endParaRPr>
          </a:p>
        </p:txBody>
      </p:sp>
      <p:sp>
        <p:nvSpPr>
          <p:cNvPr id="8" name="Rectangle 7"/>
          <p:cNvSpPr/>
          <p:nvPr/>
        </p:nvSpPr>
        <p:spPr>
          <a:xfrm rot="16200000">
            <a:off x="-1333499" y="3390899"/>
            <a:ext cx="6858000" cy="76199"/>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9" y="-13257"/>
            <a:ext cx="2040002" cy="686830"/>
          </a:xfrm>
          <a:prstGeom prst="rect">
            <a:avLst/>
          </a:prstGeom>
        </p:spPr>
      </p:pic>
      <p:sp>
        <p:nvSpPr>
          <p:cNvPr id="10" name="Slide Number Placeholder 2"/>
          <p:cNvSpPr>
            <a:spLocks noGrp="1"/>
          </p:cNvSpPr>
          <p:nvPr>
            <p:ph type="sldNum" sz="quarter" idx="4"/>
          </p:nvPr>
        </p:nvSpPr>
        <p:spPr>
          <a:xfrm>
            <a:off x="8515350" y="6303001"/>
            <a:ext cx="476250" cy="461962"/>
          </a:xfrm>
          <a:prstGeom prst="ellipse">
            <a:avLst/>
          </a:prstGeom>
          <a:solidFill>
            <a:schemeClr val="bg1"/>
          </a:solidFill>
          <a:ln w="44450">
            <a:solidFill>
              <a:srgbClr val="65686C"/>
            </a:solidFill>
          </a:ln>
        </p:spPr>
        <p:txBody>
          <a:bodyPr vert="horz" lIns="0" tIns="0" rIns="0" bIns="0" rtlCol="0" anchor="ctr"/>
          <a:lstStyle>
            <a:lvl1pPr algn="ctr">
              <a:defRPr sz="1800">
                <a:solidFill>
                  <a:schemeClr val="bg1">
                    <a:lumMod val="50000"/>
                  </a:schemeClr>
                </a:solidFill>
                <a:latin typeface="Perpetua" panose="02020502060401020303" pitchFamily="18" charset="0"/>
              </a:defRPr>
            </a:lvl1pPr>
          </a:lstStyle>
          <a:p>
            <a:pPr>
              <a:defRPr/>
            </a:pPr>
            <a:fld id="{750FDF55-1BF6-4C45-8E8C-9B221377EAC8}" type="slidenum">
              <a:rPr lang="en-US"/>
              <a:pPr>
                <a:defRPr/>
              </a:pPr>
              <a:t>‹#›</a:t>
            </a:fld>
            <a:endParaRPr lang="en-US" dirty="0"/>
          </a:p>
        </p:txBody>
      </p:sp>
    </p:spTree>
    <p:custDataLst>
      <p:tags r:id="rId6"/>
    </p:custDataLst>
    <p:extLst>
      <p:ext uri="{BB962C8B-B14F-4D97-AF65-F5344CB8AC3E}">
        <p14:creationId xmlns:p14="http://schemas.microsoft.com/office/powerpoint/2010/main" val="154925551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Lst>
  <p:transition/>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5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39.xml"/><Relationship Id="rId1" Type="http://schemas.openxmlformats.org/officeDocument/2006/relationships/tags" Target="../tags/tag6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tags" Target="../tags/tag70.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2.xml"/><Relationship Id="rId7"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hyperlink" Target="https://hscmoodle.health.unm.edu/course/index.php?categoryid=64" TargetMode="Externa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79.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58.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ags" Target="../tags/tag6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ags" Target="../tags/tag6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644103" y="2000252"/>
            <a:ext cx="6242597" cy="2952748"/>
          </a:xfrm>
        </p:spPr>
        <p:txBody>
          <a:bodyPr anchor="ctr"/>
          <a:lstStyle/>
          <a:p>
            <a:pPr eaLnBrk="1" hangingPunct="1"/>
            <a:r>
              <a:rPr lang="en-US" altLang="en-US" sz="3000" dirty="0"/>
              <a:t>Foundations of Relationship-Based Early Intervention – Online Training Overview</a:t>
            </a:r>
            <a:br>
              <a:rPr lang="en-US" altLang="en-US" sz="3000" dirty="0"/>
            </a:br>
            <a:r>
              <a:rPr lang="en-US" altLang="en-US" sz="3000" dirty="0"/>
              <a:t/>
            </a:r>
            <a:br>
              <a:rPr lang="en-US" altLang="en-US" sz="3000" dirty="0"/>
            </a:br>
            <a:r>
              <a:rPr lang="en-US" altLang="en-US" sz="3000" dirty="0"/>
              <a:t>Andy Gomm</a:t>
            </a:r>
            <a:br>
              <a:rPr lang="en-US" altLang="en-US" sz="3000" dirty="0"/>
            </a:br>
            <a:r>
              <a:rPr lang="en-US" altLang="en-US" sz="3000" dirty="0" smtClean="0"/>
              <a:t>Michelle </a:t>
            </a:r>
            <a:r>
              <a:rPr lang="en-US" altLang="en-US" sz="3000" dirty="0"/>
              <a:t>Staley</a:t>
            </a:r>
            <a:br>
              <a:rPr lang="en-US" altLang="en-US" sz="3000" dirty="0"/>
            </a:br>
            <a:endParaRPr lang="en-US" altLang="en-US" sz="3000" dirty="0"/>
          </a:p>
        </p:txBody>
      </p:sp>
      <p:sp>
        <p:nvSpPr>
          <p:cNvPr id="2" name="Slide Number Placeholder 1"/>
          <p:cNvSpPr>
            <a:spLocks noGrp="1"/>
          </p:cNvSpPr>
          <p:nvPr>
            <p:ph type="sldNum" sz="quarter" idx="10"/>
          </p:nvPr>
        </p:nvSpPr>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fld id="{03BEDFA1-5AD9-4B5C-ADBC-E3A8D3AC41C3}" type="slidenum">
              <a:rPr kumimoji="0" lang="en-US" sz="135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685800" rtl="0" eaLnBrk="0" fontAlgn="base" latinLnBrk="0" hangingPunct="0">
                <a:lnSpc>
                  <a:spcPct val="100000"/>
                </a:lnSpc>
                <a:spcBef>
                  <a:spcPct val="0"/>
                </a:spcBef>
                <a:spcAft>
                  <a:spcPct val="0"/>
                </a:spcAft>
                <a:buClrTx/>
                <a:buSzTx/>
                <a:buFontTx/>
                <a:buNone/>
                <a:tabLst/>
                <a:defRPr/>
              </a:pPr>
              <a:t>1</a:t>
            </a:fld>
            <a:endParaRPr kumimoji="0" lang="en-US" sz="135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Tree>
    <p:custDataLst>
      <p:tags r:id="rId1"/>
    </p:custDataLst>
    <p:extLst>
      <p:ext uri="{BB962C8B-B14F-4D97-AF65-F5344CB8AC3E}">
        <p14:creationId xmlns:p14="http://schemas.microsoft.com/office/powerpoint/2010/main" val="28809695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Each Lesson</a:t>
            </a:r>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10</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119" y="1265978"/>
            <a:ext cx="6195231" cy="46585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046" y="1268478"/>
            <a:ext cx="5959375" cy="4495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530" y="1063600"/>
            <a:ext cx="3770316" cy="483002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528" y="1308149"/>
            <a:ext cx="4246410" cy="4600919"/>
          </a:xfrm>
          <a:prstGeom prst="rect">
            <a:avLst/>
          </a:prstGeom>
        </p:spPr>
      </p:pic>
    </p:spTree>
    <p:custDataLst>
      <p:tags r:id="rId1"/>
    </p:custDataLst>
    <p:extLst>
      <p:ext uri="{BB962C8B-B14F-4D97-AF65-F5344CB8AC3E}">
        <p14:creationId xmlns:p14="http://schemas.microsoft.com/office/powerpoint/2010/main" val="365848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0-ppt_w/2"/>
                                          </p:val>
                                        </p:tav>
                                      </p:tavLst>
                                    </p:anim>
                                    <p:anim calcmode="lin" valueType="num">
                                      <p:cBhvr additive="base">
                                        <p:cTn id="13" dur="500"/>
                                        <p:tgtEl>
                                          <p:spTgt spid="10"/>
                                        </p:tgtEl>
                                        <p:attrNameLst>
                                          <p:attrName>ppt_y</p:attrName>
                                        </p:attrNameLst>
                                      </p:cBhvr>
                                      <p:tavLst>
                                        <p:tav tm="0">
                                          <p:val>
                                            <p:strVal val="ppt_y"/>
                                          </p:val>
                                        </p:tav>
                                        <p:tav tm="100000">
                                          <p:val>
                                            <p:strVal val="ppt_y"/>
                                          </p:val>
                                        </p:tav>
                                      </p:tavLst>
                                    </p:anim>
                                    <p:set>
                                      <p:cBhvr>
                                        <p:cTn id="14" dur="1" fill="hold">
                                          <p:stCondLst>
                                            <p:cond delay="499"/>
                                          </p:stCondLst>
                                        </p:cTn>
                                        <p:tgtEl>
                                          <p:spTgt spid="10"/>
                                        </p:tgtEl>
                                        <p:attrNameLst>
                                          <p:attrName>style.visibility</p:attrName>
                                        </p:attrNameLst>
                                      </p:cBhvr>
                                      <p:to>
                                        <p:strVal val="hidden"/>
                                      </p:to>
                                    </p:se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0-ppt_w/2"/>
                                          </p:val>
                                        </p:tav>
                                      </p:tavLst>
                                    </p:anim>
                                    <p:anim calcmode="lin" valueType="num">
                                      <p:cBhvr additive="base">
                                        <p:cTn id="23" dur="500"/>
                                        <p:tgtEl>
                                          <p:spTgt spid="9"/>
                                        </p:tgtEl>
                                        <p:attrNameLst>
                                          <p:attrName>ppt_y</p:attrName>
                                        </p:attrNameLst>
                                      </p:cBhvr>
                                      <p:tavLst>
                                        <p:tav tm="0">
                                          <p:val>
                                            <p:strVal val="ppt_y"/>
                                          </p:val>
                                        </p:tav>
                                        <p:tav tm="100000">
                                          <p:val>
                                            <p:strVal val="ppt_y"/>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fill="hold" nodeType="click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0-ppt_w/2"/>
                                          </p:val>
                                        </p:tav>
                                      </p:tavLst>
                                    </p:anim>
                                    <p:anim calcmode="lin" valueType="num">
                                      <p:cBhvr additive="base">
                                        <p:cTn id="33" dur="500"/>
                                        <p:tgtEl>
                                          <p:spTgt spid="7"/>
                                        </p:tgtEl>
                                        <p:attrNameLst>
                                          <p:attrName>ppt_y</p:attrName>
                                        </p:attrNameLst>
                                      </p:cBhvr>
                                      <p:tavLst>
                                        <p:tav tm="0">
                                          <p:val>
                                            <p:strVal val="ppt_y"/>
                                          </p:val>
                                        </p:tav>
                                        <p:tav tm="100000">
                                          <p:val>
                                            <p:strVal val="ppt_y"/>
                                          </p:val>
                                        </p:tav>
                                      </p:tavLst>
                                    </p:anim>
                                    <p:set>
                                      <p:cBhvr>
                                        <p:cTn id="34" dur="1" fill="hold">
                                          <p:stCondLst>
                                            <p:cond delay="499"/>
                                          </p:stCondLst>
                                        </p:cTn>
                                        <p:tgtEl>
                                          <p:spTgt spid="7"/>
                                        </p:tgtEl>
                                        <p:attrNameLst>
                                          <p:attrName>style.visibility</p:attrName>
                                        </p:attrNameLst>
                                      </p:cBhvr>
                                      <p:to>
                                        <p:strVal val="hidden"/>
                                      </p:to>
                                    </p:set>
                                  </p:childTnLst>
                                </p:cTn>
                              </p:par>
                              <p:par>
                                <p:cTn id="35" presetID="2" presetClass="entr" presetSubtype="2"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576"/>
            <a:ext cx="7886700" cy="665255"/>
          </a:xfrm>
        </p:spPr>
        <p:txBody>
          <a:bodyPr>
            <a:noAutofit/>
          </a:bodyPr>
          <a:lstStyle/>
          <a:p>
            <a:r>
              <a:rPr lang="en-US" sz="4800" dirty="0">
                <a:solidFill>
                  <a:schemeClr val="tx1"/>
                </a:solidFill>
              </a:rPr>
              <a:t>Accessibility</a:t>
            </a:r>
          </a:p>
        </p:txBody>
      </p:sp>
      <p:pic>
        <p:nvPicPr>
          <p:cNvPr id="7" name="Content Placeholder 6"/>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0" y="762000"/>
            <a:ext cx="8077200" cy="5391959"/>
          </a:xfrm>
        </p:spPr>
      </p:pic>
      <p:sp>
        <p:nvSpPr>
          <p:cNvPr id="6" name="Text Placeholder 5"/>
          <p:cNvSpPr>
            <a:spLocks noGrp="1"/>
          </p:cNvSpPr>
          <p:nvPr>
            <p:ph type="body" sz="quarter" idx="14"/>
          </p:nvPr>
        </p:nvSpPr>
        <p:spPr>
          <a:xfrm>
            <a:off x="5867400" y="762000"/>
            <a:ext cx="3276600" cy="5391959"/>
          </a:xfrm>
        </p:spPr>
        <p:txBody>
          <a:bodyPr/>
          <a:lstStyle/>
          <a:p>
            <a:pPr marL="457200" indent="-457200"/>
            <a:endParaRPr lang="en-US" sz="1400" dirty="0" smtClean="0"/>
          </a:p>
          <a:p>
            <a:pPr marL="457200" indent="-457200"/>
            <a:r>
              <a:rPr lang="en-US" sz="2400" dirty="0" smtClean="0"/>
              <a:t>Through </a:t>
            </a:r>
            <a:r>
              <a:rPr lang="en-US" sz="2400" dirty="0"/>
              <a:t>the use of Articulate software this training includes closed captioning for all videos</a:t>
            </a:r>
            <a:r>
              <a:rPr lang="en-US" sz="2400" dirty="0" smtClean="0"/>
              <a:t>.</a:t>
            </a:r>
            <a:endParaRPr lang="en-US" sz="2400" dirty="0"/>
          </a:p>
          <a:p>
            <a:pPr marL="457200" indent="-457200"/>
            <a:r>
              <a:rPr lang="en-US" sz="2400" dirty="0" smtClean="0"/>
              <a:t>The course contains both audio and written narration. </a:t>
            </a:r>
          </a:p>
          <a:p>
            <a:pPr marL="457200" indent="-457200"/>
            <a:r>
              <a:rPr lang="en-US" sz="2400" dirty="0" smtClean="0"/>
              <a:t>Compatible </a:t>
            </a:r>
            <a:r>
              <a:rPr lang="en-US" sz="2400" dirty="0"/>
              <a:t>with accessibility </a:t>
            </a:r>
            <a:r>
              <a:rPr lang="en-US" sz="2400" dirty="0" smtClean="0"/>
              <a:t>technology.</a:t>
            </a:r>
            <a:endParaRPr lang="en-US" sz="2400" dirty="0"/>
          </a:p>
        </p:txBody>
      </p:sp>
      <p:sp>
        <p:nvSpPr>
          <p:cNvPr id="4" name="Slide Number Placeholder 3"/>
          <p:cNvSpPr>
            <a:spLocks noGrp="1"/>
          </p:cNvSpPr>
          <p:nvPr>
            <p:ph type="sldNum" sz="quarter" idx="4294967295"/>
          </p:nvPr>
        </p:nvSpPr>
        <p:spPr>
          <a:xfrm>
            <a:off x="8667750" y="6302375"/>
            <a:ext cx="476250" cy="461963"/>
          </a:xfrm>
        </p:spPr>
        <p:txBody>
          <a:bodyPr/>
          <a:lstStyle/>
          <a:p>
            <a:pPr>
              <a:defRPr/>
            </a:pPr>
            <a:fld id="{C3317CA4-C85D-456B-B3D0-AE0C954BCEB3}" type="slidenum">
              <a:rPr lang="en-US" smtClean="0"/>
              <a:pPr>
                <a:defRPr/>
              </a:pPr>
              <a:t>11</a:t>
            </a:fld>
            <a:endParaRPr lang="en-US" dirty="0"/>
          </a:p>
        </p:txBody>
      </p:sp>
    </p:spTree>
    <p:custDataLst>
      <p:tags r:id="rId1"/>
    </p:custDataLst>
    <p:extLst>
      <p:ext uri="{BB962C8B-B14F-4D97-AF65-F5344CB8AC3E}">
        <p14:creationId xmlns:p14="http://schemas.microsoft.com/office/powerpoint/2010/main" val="395281595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37378"/>
          </a:xfrm>
        </p:spPr>
        <p:txBody>
          <a:bodyPr/>
          <a:lstStyle/>
          <a:p>
            <a:r>
              <a:rPr lang="en-US" dirty="0"/>
              <a:t>Role of manager, mentors and leads!</a:t>
            </a:r>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12</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11624"/>
            <a:ext cx="3868881" cy="50067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1" y="1111625"/>
            <a:ext cx="3868881" cy="500678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03" y="1067034"/>
            <a:ext cx="3819832" cy="49433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792" y="1067034"/>
            <a:ext cx="3844357" cy="497504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792" y="1067034"/>
            <a:ext cx="3903338" cy="5051378"/>
          </a:xfrm>
          <a:prstGeom prst="rect">
            <a:avLst/>
          </a:prstGeom>
        </p:spPr>
      </p:pic>
    </p:spTree>
    <p:custDataLst>
      <p:tags r:id="rId1"/>
    </p:custDataLst>
    <p:extLst>
      <p:ext uri="{BB962C8B-B14F-4D97-AF65-F5344CB8AC3E}">
        <p14:creationId xmlns:p14="http://schemas.microsoft.com/office/powerpoint/2010/main" val="3881924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1+ppt_w/2"/>
                                          </p:val>
                                        </p:tav>
                                      </p:tavLst>
                                    </p:anim>
                                    <p:anim calcmode="lin" valueType="num">
                                      <p:cBhvr additive="base">
                                        <p:cTn id="19" dur="500"/>
                                        <p:tgtEl>
                                          <p:spTgt spid="6"/>
                                        </p:tgtEl>
                                        <p:attrNameLst>
                                          <p:attrName>ppt_y</p:attrName>
                                        </p:attrNameLst>
                                      </p:cBhvr>
                                      <p:tavLst>
                                        <p:tav tm="0">
                                          <p:val>
                                            <p:strVal val="ppt_y"/>
                                          </p:val>
                                        </p:tav>
                                        <p:tav tm="100000">
                                          <p:val>
                                            <p:strVal val="ppt_y"/>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3954"/>
            <a:ext cx="8534400" cy="1037378"/>
          </a:xfrm>
        </p:spPr>
        <p:txBody>
          <a:bodyPr/>
          <a:lstStyle/>
          <a:p>
            <a:r>
              <a:rPr lang="en-US" dirty="0" smtClean="0"/>
              <a:t>What you might want to consider</a:t>
            </a:r>
            <a:endParaRPr lang="en-US" dirty="0"/>
          </a:p>
        </p:txBody>
      </p:sp>
      <p:sp>
        <p:nvSpPr>
          <p:cNvPr id="3" name="Content Placeholder 2"/>
          <p:cNvSpPr>
            <a:spLocks noGrp="1"/>
          </p:cNvSpPr>
          <p:nvPr>
            <p:ph idx="1"/>
          </p:nvPr>
        </p:nvSpPr>
        <p:spPr>
          <a:xfrm>
            <a:off x="0" y="990600"/>
            <a:ext cx="9144000" cy="5181600"/>
          </a:xfrm>
          <a:solidFill>
            <a:schemeClr val="accent5">
              <a:lumMod val="40000"/>
              <a:lumOff val="60000"/>
            </a:schemeClr>
          </a:solidFill>
        </p:spPr>
        <p:txBody>
          <a:bodyPr/>
          <a:lstStyle/>
          <a:p>
            <a:r>
              <a:rPr lang="en-US" sz="2800" dirty="0" smtClean="0">
                <a:solidFill>
                  <a:schemeClr val="tx1"/>
                </a:solidFill>
              </a:rPr>
              <a:t>Schedule adequate time with the learner (half an hour to an hour).</a:t>
            </a:r>
          </a:p>
          <a:p>
            <a:r>
              <a:rPr lang="en-US" sz="2800" dirty="0" smtClean="0">
                <a:solidFill>
                  <a:schemeClr val="tx1"/>
                </a:solidFill>
              </a:rPr>
              <a:t>Consider reviewing the completed participant’s “Refection and Activities Workbook” prior to meeting.</a:t>
            </a:r>
          </a:p>
          <a:p>
            <a:r>
              <a:rPr lang="en-US" sz="2800" dirty="0" smtClean="0">
                <a:solidFill>
                  <a:schemeClr val="tx1"/>
                </a:solidFill>
              </a:rPr>
              <a:t>Explain to the learner you will be reflecting on their responses and not evaluating their responses.</a:t>
            </a:r>
          </a:p>
          <a:p>
            <a:r>
              <a:rPr lang="en-US" sz="2800" dirty="0" smtClean="0">
                <a:solidFill>
                  <a:schemeClr val="tx1"/>
                </a:solidFill>
              </a:rPr>
              <a:t>Establish a reflective dialogue rather than a simple question answer session where the learner themselves is also reflecting on what they have learned and any identified challenges. </a:t>
            </a:r>
          </a:p>
          <a:p>
            <a:r>
              <a:rPr lang="en-US" sz="2800" dirty="0" smtClean="0">
                <a:solidFill>
                  <a:schemeClr val="tx1"/>
                </a:solidFill>
              </a:rPr>
              <a:t>Discuss and plan for any follow up. (i.e.: In reflective supervision, activity with mentor) </a:t>
            </a:r>
          </a:p>
          <a:p>
            <a:endParaRPr lang="en-US" dirty="0"/>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13</a:t>
            </a:fld>
            <a:endParaRPr lang="en-US" dirty="0"/>
          </a:p>
        </p:txBody>
      </p:sp>
    </p:spTree>
    <p:custDataLst>
      <p:tags r:id="rId1"/>
    </p:custDataLst>
    <p:extLst>
      <p:ext uri="{BB962C8B-B14F-4D97-AF65-F5344CB8AC3E}">
        <p14:creationId xmlns:p14="http://schemas.microsoft.com/office/powerpoint/2010/main" val="134530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3954"/>
            <a:ext cx="8991600" cy="1037378"/>
          </a:xfrm>
        </p:spPr>
        <p:txBody>
          <a:bodyPr/>
          <a:lstStyle/>
          <a:p>
            <a:r>
              <a:rPr lang="en-US" dirty="0">
                <a:solidFill>
                  <a:schemeClr val="bg1"/>
                </a:solidFill>
              </a:rPr>
              <a:t>Tracking Professional Development</a:t>
            </a:r>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325466997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30C82B0-8156-4BC6-BE64-E3A306E9493A}"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87" y="762000"/>
            <a:ext cx="7561863" cy="535410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257800"/>
            <a:ext cx="8763000" cy="701500"/>
          </a:xfrm>
          <a:prstGeom prst="rect">
            <a:avLst/>
          </a:prstGeom>
          <a:ln w="101600" cap="sq">
            <a:solidFill>
              <a:srgbClr val="0D7922"/>
            </a:solidFill>
            <a:bevel/>
          </a:ln>
        </p:spPr>
      </p:pic>
    </p:spTree>
    <p:custDataLst>
      <p:tags r:id="rId1"/>
    </p:custDataLst>
    <p:extLst>
      <p:ext uri="{BB962C8B-B14F-4D97-AF65-F5344CB8AC3E}">
        <p14:creationId xmlns:p14="http://schemas.microsoft.com/office/powerpoint/2010/main" val="513281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818" y="1524000"/>
            <a:ext cx="7886700" cy="1037378"/>
          </a:xfrm>
        </p:spPr>
        <p:txBody>
          <a:bodyPr/>
          <a:lstStyle/>
          <a:p>
            <a:r>
              <a:rPr lang="en-US" dirty="0"/>
              <a:t>You are not alone!</a:t>
            </a:r>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16</a:t>
            </a:fld>
            <a:endParaRPr lang="en-US" dirty="0"/>
          </a:p>
        </p:txBody>
      </p:sp>
    </p:spTree>
    <p:custDataLst>
      <p:tags r:id="rId1"/>
    </p:custDataLst>
    <p:extLst>
      <p:ext uri="{BB962C8B-B14F-4D97-AF65-F5344CB8AC3E}">
        <p14:creationId xmlns:p14="http://schemas.microsoft.com/office/powerpoint/2010/main" val="5102040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17</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71600"/>
            <a:ext cx="6281737" cy="4650007"/>
          </a:xfrm>
          <a:prstGeom prst="rect">
            <a:avLst/>
          </a:prstGeom>
        </p:spPr>
      </p:pic>
      <p:sp>
        <p:nvSpPr>
          <p:cNvPr id="3" name="Title 2"/>
          <p:cNvSpPr>
            <a:spLocks noGrp="1"/>
          </p:cNvSpPr>
          <p:nvPr>
            <p:ph type="title"/>
          </p:nvPr>
        </p:nvSpPr>
        <p:spPr/>
        <p:txBody>
          <a:bodyPr/>
          <a:lstStyle/>
          <a:p>
            <a:r>
              <a:rPr lang="en-US" dirty="0" smtClean="0"/>
              <a:t>Do you want to access the Online Module?</a:t>
            </a:r>
            <a:endParaRPr lang="en-US" dirty="0"/>
          </a:p>
        </p:txBody>
      </p:sp>
      <p:sp>
        <p:nvSpPr>
          <p:cNvPr id="7" name="Oval 6">
            <a:hlinkClick r:id="rId5"/>
          </p:cNvPr>
          <p:cNvSpPr/>
          <p:nvPr/>
        </p:nvSpPr>
        <p:spPr>
          <a:xfrm>
            <a:off x="6781800" y="3810000"/>
            <a:ext cx="2133600" cy="2133866"/>
          </a:xfrm>
          <a:prstGeom prst="ellipse">
            <a:avLst/>
          </a:prstGeom>
          <a:solidFill>
            <a:srgbClr val="007A86"/>
          </a:solidFill>
          <a:ln>
            <a:noFill/>
          </a:ln>
          <a:scene3d>
            <a:camera prst="orthographicFront"/>
            <a:lightRig rig="threePt" dir="t"/>
          </a:scene3d>
          <a:sp3d>
            <a:bevelT prst="slope"/>
            <a:bevelB w="114300" prst="hardEdge"/>
          </a:sp3d>
        </p:spPr>
        <p:style>
          <a:lnRef idx="0">
            <a:scrgbClr r="0" g="0" b="0"/>
          </a:lnRef>
          <a:fillRef idx="0">
            <a:scrgbClr r="0" g="0" b="0"/>
          </a:fillRef>
          <a:effectRef idx="0">
            <a:scrgbClr r="0" g="0" b="0"/>
          </a:effectRef>
          <a:fontRef idx="minor">
            <a:schemeClr val="lt1"/>
          </a:fontRef>
        </p:style>
        <p:txBody>
          <a:bodyPr rtlCol="0" anchor="ctr"/>
          <a:lstStyle/>
          <a:p>
            <a:pPr algn="ctr"/>
            <a:r>
              <a:rPr lang="en-US" sz="4800" dirty="0" smtClean="0">
                <a:latin typeface="Arial" panose="020B0604020202020204" pitchFamily="34" charset="0"/>
                <a:cs typeface="Arial" panose="020B0604020202020204" pitchFamily="34" charset="0"/>
              </a:rPr>
              <a:t>Click Here </a:t>
            </a:r>
            <a:endParaRPr lang="en-US" sz="4800" dirty="0">
              <a:latin typeface="Arial" panose="020B0604020202020204" pitchFamily="34" charset="0"/>
              <a:cs typeface="Arial" panose="020B0604020202020204" pitchFamily="34" charset="0"/>
            </a:endParaRPr>
          </a:p>
        </p:txBody>
      </p:sp>
      <p:sp>
        <p:nvSpPr>
          <p:cNvPr id="8" name="TextBox 7"/>
          <p:cNvSpPr txBox="1"/>
          <p:nvPr/>
        </p:nvSpPr>
        <p:spPr>
          <a:xfrm>
            <a:off x="6781800" y="1600200"/>
            <a:ext cx="2133600" cy="2246769"/>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It can be accessed here:</a:t>
            </a:r>
          </a:p>
          <a:p>
            <a:r>
              <a:rPr lang="en-US" sz="2000" b="1" u="sng" dirty="0" smtClean="0">
                <a:latin typeface="Arial" panose="020B0604020202020204" pitchFamily="34" charset="0"/>
                <a:cs typeface="Arial" panose="020B0604020202020204" pitchFamily="34" charset="0"/>
                <a:hlinkClick r:id="rId5"/>
              </a:rPr>
              <a:t>https</a:t>
            </a:r>
            <a:r>
              <a:rPr lang="en-US" sz="2000" b="1" u="sng" dirty="0">
                <a:latin typeface="Arial" panose="020B0604020202020204" pitchFamily="34" charset="0"/>
                <a:cs typeface="Arial" panose="020B0604020202020204" pitchFamily="34" charset="0"/>
                <a:hlinkClick r:id="rId5"/>
              </a:rPr>
              <a:t>://hscmoodle.health.unm.edu/course/index.php?categoryid=64</a:t>
            </a:r>
            <a:endParaRPr lang="en-US" sz="2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298933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30C82B0-8156-4BC6-BE64-E3A306E9493A}"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Tree>
    <p:custDataLst>
      <p:tags r:id="rId1"/>
    </p:custDataLst>
    <p:extLst>
      <p:ext uri="{BB962C8B-B14F-4D97-AF65-F5344CB8AC3E}">
        <p14:creationId xmlns:p14="http://schemas.microsoft.com/office/powerpoint/2010/main" val="32253002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30C82B0-8156-4BC6-BE64-E3A306E9493A}"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
        <p:nvSpPr>
          <p:cNvPr id="5" name="TextBox 4"/>
          <p:cNvSpPr txBox="1"/>
          <p:nvPr/>
        </p:nvSpPr>
        <p:spPr>
          <a:xfrm rot="1347878">
            <a:off x="-59869" y="4367433"/>
            <a:ext cx="7919219" cy="461665"/>
          </a:xfrm>
          <a:prstGeom prst="rect">
            <a:avLst/>
          </a:prstGeom>
          <a:noFill/>
        </p:spPr>
        <p:txBody>
          <a:bodyPr wrap="square" rtlCol="0">
            <a:spAutoFit/>
          </a:bodyPr>
          <a:lstStyle/>
          <a:p>
            <a:r>
              <a:rPr lang="en-US" sz="2400" b="1" dirty="0">
                <a:latin typeface="Kristen ITC" panose="03050502040202030202" pitchFamily="66" charset="0"/>
              </a:rPr>
              <a:t>Remember FIT and ECN are just a phone call away!!</a:t>
            </a:r>
          </a:p>
        </p:txBody>
      </p:sp>
    </p:spTree>
    <p:custDataLst>
      <p:tags r:id="rId1"/>
    </p:custDataLst>
    <p:extLst>
      <p:ext uri="{BB962C8B-B14F-4D97-AF65-F5344CB8AC3E}">
        <p14:creationId xmlns:p14="http://schemas.microsoft.com/office/powerpoint/2010/main" val="20429470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6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Agenda</a:t>
            </a:r>
            <a:endParaRPr lang="en-US" sz="4400" dirty="0"/>
          </a:p>
        </p:txBody>
      </p:sp>
      <p:sp>
        <p:nvSpPr>
          <p:cNvPr id="3" name="Content Placeholder 2"/>
          <p:cNvSpPr>
            <a:spLocks noGrp="1"/>
          </p:cNvSpPr>
          <p:nvPr>
            <p:ph sz="quarter" idx="13"/>
          </p:nvPr>
        </p:nvSpPr>
        <p:spPr>
          <a:xfrm>
            <a:off x="304800" y="893855"/>
            <a:ext cx="8686800" cy="4973545"/>
          </a:xfrm>
        </p:spPr>
        <p:txBody>
          <a:bodyPr/>
          <a:lstStyle/>
          <a:p>
            <a:pPr marL="457200" indent="-457200">
              <a:lnSpc>
                <a:spcPct val="150000"/>
              </a:lnSpc>
              <a:buFont typeface="Arial" panose="020B0604020202020204" pitchFamily="34" charset="0"/>
              <a:buChar char="•"/>
            </a:pPr>
            <a:r>
              <a:rPr lang="en-US" dirty="0" smtClean="0"/>
              <a:t>Background</a:t>
            </a:r>
          </a:p>
          <a:p>
            <a:pPr marL="457200" indent="-457200">
              <a:lnSpc>
                <a:spcPct val="150000"/>
              </a:lnSpc>
              <a:buFont typeface="Arial" panose="020B0604020202020204" pitchFamily="34" charset="0"/>
              <a:buChar char="•"/>
            </a:pPr>
            <a:r>
              <a:rPr lang="en-US" dirty="0" smtClean="0"/>
              <a:t>Overview of the web-based course</a:t>
            </a:r>
          </a:p>
          <a:p>
            <a:pPr marL="457200" indent="-457200">
              <a:lnSpc>
                <a:spcPct val="100000"/>
              </a:lnSpc>
              <a:buFont typeface="Arial" panose="020B0604020202020204" pitchFamily="34" charset="0"/>
              <a:buChar char="•"/>
            </a:pPr>
            <a:r>
              <a:rPr lang="en-US" dirty="0" smtClean="0"/>
              <a:t>Role of the manager and mentor in supporting the learner</a:t>
            </a:r>
          </a:p>
          <a:p>
            <a:pPr marL="457200" indent="-457200">
              <a:lnSpc>
                <a:spcPct val="100000"/>
              </a:lnSpc>
              <a:buFont typeface="Arial" panose="020B0604020202020204" pitchFamily="34" charset="0"/>
              <a:buChar char="•"/>
            </a:pPr>
            <a:r>
              <a:rPr lang="en-US" dirty="0" smtClean="0"/>
              <a:t>Tracking participation and validating of certificates</a:t>
            </a:r>
          </a:p>
          <a:p>
            <a:pPr marL="457200" indent="-457200">
              <a:lnSpc>
                <a:spcPct val="150000"/>
              </a:lnSpc>
              <a:buFont typeface="Arial" panose="020B0604020202020204" pitchFamily="34" charset="0"/>
              <a:buChar char="•"/>
            </a:pPr>
            <a:r>
              <a:rPr lang="en-US" dirty="0" smtClean="0"/>
              <a:t>Support from FIT and ECN</a:t>
            </a:r>
          </a:p>
          <a:p>
            <a:endParaRPr lang="en-US" dirty="0" smtClean="0"/>
          </a:p>
          <a:p>
            <a:endParaRPr lang="en-US" dirty="0" smtClean="0"/>
          </a:p>
          <a:p>
            <a:endParaRPr lang="en-US" dirty="0"/>
          </a:p>
        </p:txBody>
      </p:sp>
      <p:sp>
        <p:nvSpPr>
          <p:cNvPr id="5" name="Slide Number Placeholder 4"/>
          <p:cNvSpPr>
            <a:spLocks noGrp="1"/>
          </p:cNvSpPr>
          <p:nvPr>
            <p:ph type="sldNum" sz="quarter" idx="15"/>
          </p:nvPr>
        </p:nvSpPr>
        <p:spPr/>
        <p:txBody>
          <a:bodyPr/>
          <a:lstStyle/>
          <a:p>
            <a:pPr>
              <a:defRPr/>
            </a:pPr>
            <a:fld id="{5122CEE4-0C94-4C2E-BBB9-B05B1A8F4706}" type="slidenum">
              <a:rPr lang="en-US" smtClean="0"/>
              <a:pPr>
                <a:defRPr/>
              </a:pPr>
              <a:t>2</a:t>
            </a:fld>
            <a:endParaRPr lang="en-US" dirty="0"/>
          </a:p>
        </p:txBody>
      </p:sp>
    </p:spTree>
    <p:custDataLst>
      <p:tags r:id="rId1"/>
    </p:custDataLst>
    <p:extLst>
      <p:ext uri="{BB962C8B-B14F-4D97-AF65-F5344CB8AC3E}">
        <p14:creationId xmlns:p14="http://schemas.microsoft.com/office/powerpoint/2010/main" val="2473724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76200"/>
            <a:ext cx="5676900" cy="1037378"/>
          </a:xfrm>
        </p:spPr>
        <p:txBody>
          <a:bodyPr/>
          <a:lstStyle/>
          <a:p>
            <a:r>
              <a:rPr lang="en-US" sz="6600" dirty="0">
                <a:solidFill>
                  <a:schemeClr val="bg1"/>
                </a:solidFill>
              </a:rPr>
              <a:t>Background</a:t>
            </a:r>
          </a:p>
        </p:txBody>
      </p:sp>
      <p:sp>
        <p:nvSpPr>
          <p:cNvPr id="4" name="Slide Number Placeholder 3"/>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C3317CA4-C85D-456B-B3D0-AE0C954BCEB3}"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Tree>
    <p:custDataLst>
      <p:tags r:id="rId1"/>
    </p:custDataLst>
    <p:extLst>
      <p:ext uri="{BB962C8B-B14F-4D97-AF65-F5344CB8AC3E}">
        <p14:creationId xmlns:p14="http://schemas.microsoft.com/office/powerpoint/2010/main" val="170266287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CB9D-EF56-4FCC-9B3C-31F9AC1D1108}"/>
              </a:ext>
            </a:extLst>
          </p:cNvPr>
          <p:cNvSpPr>
            <a:spLocks noGrp="1"/>
          </p:cNvSpPr>
          <p:nvPr>
            <p:ph type="title"/>
          </p:nvPr>
        </p:nvSpPr>
        <p:spPr/>
        <p:txBody>
          <a:bodyPr/>
          <a:lstStyle/>
          <a:p>
            <a:r>
              <a:rPr lang="en-US" dirty="0"/>
              <a:t>Paradigm shift from training to professional development </a:t>
            </a:r>
          </a:p>
        </p:txBody>
      </p:sp>
      <p:pic>
        <p:nvPicPr>
          <p:cNvPr id="6" name="Content Placeholder 5">
            <a:extLst>
              <a:ext uri="{FF2B5EF4-FFF2-40B4-BE49-F238E27FC236}">
                <a16:creationId xmlns:a16="http://schemas.microsoft.com/office/drawing/2014/main" id="{392FE628-7C7F-4A9A-B652-0D2FB2F956A1}"/>
              </a:ext>
            </a:extLst>
          </p:cNvPr>
          <p:cNvPicPr>
            <a:picLocks noGrp="1" noChangeAspect="1"/>
          </p:cNvPicPr>
          <p:nvPr>
            <p:ph idx="1"/>
          </p:nvPr>
        </p:nvPicPr>
        <p:blipFill>
          <a:blip r:embed="rId4"/>
          <a:stretch>
            <a:fillRect/>
          </a:stretch>
        </p:blipFill>
        <p:spPr>
          <a:xfrm>
            <a:off x="222591" y="1271715"/>
            <a:ext cx="3311861" cy="3652494"/>
          </a:xfrm>
          <a:prstGeom prst="rect">
            <a:avLst/>
          </a:prstGeom>
        </p:spPr>
      </p:pic>
      <p:sp>
        <p:nvSpPr>
          <p:cNvPr id="7" name="Arrow: Right 6">
            <a:extLst>
              <a:ext uri="{FF2B5EF4-FFF2-40B4-BE49-F238E27FC236}">
                <a16:creationId xmlns:a16="http://schemas.microsoft.com/office/drawing/2014/main" id="{39D23266-E207-4EE0-B64F-538AD9B59350}"/>
              </a:ext>
            </a:extLst>
          </p:cNvPr>
          <p:cNvSpPr/>
          <p:nvPr/>
        </p:nvSpPr>
        <p:spPr>
          <a:xfrm>
            <a:off x="3550849" y="2960947"/>
            <a:ext cx="661112"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EB9BC620-B477-422D-B873-B4542B6A5C3B}"/>
              </a:ext>
            </a:extLst>
          </p:cNvPr>
          <p:cNvPicPr>
            <a:picLocks noChangeAspect="1"/>
          </p:cNvPicPr>
          <p:nvPr/>
        </p:nvPicPr>
        <p:blipFill>
          <a:blip r:embed="rId5"/>
          <a:stretch>
            <a:fillRect/>
          </a:stretch>
        </p:blipFill>
        <p:spPr>
          <a:xfrm>
            <a:off x="4205430" y="1310710"/>
            <a:ext cx="4695574" cy="3717046"/>
          </a:xfrm>
          <a:prstGeom prst="rect">
            <a:avLst/>
          </a:prstGeom>
        </p:spPr>
      </p:pic>
      <p:sp>
        <p:nvSpPr>
          <p:cNvPr id="3" name="TextBox 2">
            <a:extLst>
              <a:ext uri="{FF2B5EF4-FFF2-40B4-BE49-F238E27FC236}">
                <a16:creationId xmlns:a16="http://schemas.microsoft.com/office/drawing/2014/main" id="{08A068B4-8E7A-4356-8947-B8B24952309A}"/>
              </a:ext>
            </a:extLst>
          </p:cNvPr>
          <p:cNvSpPr txBox="1"/>
          <p:nvPr/>
        </p:nvSpPr>
        <p:spPr>
          <a:xfrm>
            <a:off x="657264" y="5131789"/>
            <a:ext cx="710939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This will take a partnership between FIT providers, ECN and the FIT team over the months ahead…</a:t>
            </a:r>
          </a:p>
        </p:txBody>
      </p:sp>
      <p:sp>
        <p:nvSpPr>
          <p:cNvPr id="4" name="Slide Number Placeholder 3">
            <a:extLst>
              <a:ext uri="{FF2B5EF4-FFF2-40B4-BE49-F238E27FC236}">
                <a16:creationId xmlns:a16="http://schemas.microsoft.com/office/drawing/2014/main" id="{A6BA5ED9-2460-4303-A685-B45E2B0F13FF}"/>
              </a:ext>
            </a:extLst>
          </p:cNvPr>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C3317CA4-C85D-456B-B3D0-AE0C954BCEB3}"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
        <p:nvSpPr>
          <p:cNvPr id="5" name="Oval 4"/>
          <p:cNvSpPr/>
          <p:nvPr/>
        </p:nvSpPr>
        <p:spPr>
          <a:xfrm>
            <a:off x="7010400" y="3176166"/>
            <a:ext cx="1328819" cy="1313867"/>
          </a:xfrm>
          <a:prstGeom prst="ellipse">
            <a:avLst/>
          </a:prstGeom>
          <a:noFill/>
          <a:ln w="57150">
            <a:solidFill>
              <a:srgbClr val="EA6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749800" y="3169233"/>
            <a:ext cx="1328819" cy="1313867"/>
          </a:xfrm>
          <a:prstGeom prst="ellipse">
            <a:avLst/>
          </a:prstGeom>
          <a:noFill/>
          <a:ln w="57150">
            <a:solidFill>
              <a:srgbClr val="EA6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0811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nodeType="clickEffect">
                                  <p:stCondLst>
                                    <p:cond delay="0"/>
                                  </p:stCondLst>
                                  <p:childTnLst>
                                    <p:animClr clrSpc="rgb" dir="cw">
                                      <p:cBhvr override="childStyle">
                                        <p:cTn id="16" dur="5000" fill="hold"/>
                                        <p:tgtEl>
                                          <p:spTgt spid="3">
                                            <p:txEl>
                                              <p:pRg st="0" end="0"/>
                                            </p:txEl>
                                          </p:spTgt>
                                        </p:tgtEl>
                                        <p:attrNameLst>
                                          <p:attrName>style.color</p:attrName>
                                        </p:attrNameLst>
                                      </p:cBhvr>
                                      <p:to>
                                        <a:schemeClr val="accent2"/>
                                      </p:to>
                                    </p:animClr>
                                    <p:animClr clrSpc="rgb" dir="cw">
                                      <p:cBhvr>
                                        <p:cTn id="17" dur="5000" fill="hold"/>
                                        <p:tgtEl>
                                          <p:spTgt spid="3">
                                            <p:txEl>
                                              <p:pRg st="0" end="0"/>
                                            </p:txEl>
                                          </p:spTgt>
                                        </p:tgtEl>
                                        <p:attrNameLst>
                                          <p:attrName>fillcolor</p:attrName>
                                        </p:attrNameLst>
                                      </p:cBhvr>
                                      <p:to>
                                        <a:schemeClr val="accent2"/>
                                      </p:to>
                                    </p:animClr>
                                    <p:set>
                                      <p:cBhvr>
                                        <p:cTn id="18" dur="5000" fill="hold"/>
                                        <p:tgtEl>
                                          <p:spTgt spid="3">
                                            <p:txEl>
                                              <p:pRg st="0" end="0"/>
                                            </p:txEl>
                                          </p:spTgt>
                                        </p:tgtEl>
                                        <p:attrNameLst>
                                          <p:attrName>fill.type</p:attrName>
                                        </p:attrNameLst>
                                      </p:cBhvr>
                                      <p:to>
                                        <p:strVal val="solid"/>
                                      </p:to>
                                    </p:set>
                                    <p:set>
                                      <p:cBhvr>
                                        <p:cTn id="19" dur="50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B30C82B0-8156-4BC6-BE64-E3A306E9493A}" type="slidenum">
              <a:rPr kumimoji="0" lang="en-US" sz="1800" b="0" i="0" u="none" strike="noStrike" kern="1200" cap="none" spc="0" normalizeH="0" baseline="0" noProof="0" smtClean="0">
                <a:ln>
                  <a:noFill/>
                </a:ln>
                <a:solidFill>
                  <a:prstClr val="white">
                    <a:lumMod val="50000"/>
                  </a:prstClr>
                </a:solidFill>
                <a:effectLst/>
                <a:uLnTx/>
                <a:uFillTx/>
                <a:latin typeface="Perpetua" panose="02020502060401020303"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sp>
        <p:nvSpPr>
          <p:cNvPr id="5" name="Title 1"/>
          <p:cNvSpPr txBox="1">
            <a:spLocks/>
          </p:cNvSpPr>
          <p:nvPr/>
        </p:nvSpPr>
        <p:spPr bwMode="auto">
          <a:xfrm>
            <a:off x="990600" y="1608959"/>
            <a:ext cx="2514600" cy="63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eaLnBrk="0" fontAlgn="base" hangingPunct="0">
              <a:lnSpc>
                <a:spcPct val="90000"/>
              </a:lnSpc>
              <a:spcBef>
                <a:spcPct val="0"/>
              </a:spcBef>
              <a:spcAft>
                <a:spcPct val="0"/>
              </a:spcAft>
              <a:defRPr sz="4500" b="1" kern="1200">
                <a:solidFill>
                  <a:schemeClr val="tx1"/>
                </a:solidFill>
                <a:latin typeface="Franklin Gothic Medium" panose="020B0603020102020204" pitchFamily="34" charset="0"/>
                <a:ea typeface="+mj-ea"/>
                <a:cs typeface="+mj-cs"/>
              </a:defRPr>
            </a:lvl1pPr>
            <a:lvl2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2pPr>
            <a:lvl3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3pPr>
            <a:lvl4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4pPr>
            <a:lvl5pPr algn="ctr" defTabSz="685800" rtl="0" eaLnBrk="0" fontAlgn="base" hangingPunct="0">
              <a:lnSpc>
                <a:spcPct val="90000"/>
              </a:lnSpc>
              <a:spcBef>
                <a:spcPct val="0"/>
              </a:spcBef>
              <a:spcAft>
                <a:spcPct val="0"/>
              </a:spcAft>
              <a:defRPr sz="4000" b="1">
                <a:solidFill>
                  <a:schemeClr val="tx1"/>
                </a:solidFill>
                <a:latin typeface="Franklin Gothic Medium" panose="020B0603020102020204" pitchFamily="34" charset="0"/>
              </a:defRPr>
            </a:lvl5pPr>
            <a:lvl6pPr marL="4572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6pPr>
            <a:lvl7pPr marL="9144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7pPr>
            <a:lvl8pPr marL="13716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8pPr>
            <a:lvl9pPr marL="1828800" algn="ctr" defTabSz="685800" rtl="0" fontAlgn="base">
              <a:lnSpc>
                <a:spcPct val="90000"/>
              </a:lnSpc>
              <a:spcBef>
                <a:spcPct val="0"/>
              </a:spcBef>
              <a:spcAft>
                <a:spcPct val="0"/>
              </a:spcAft>
              <a:defRPr sz="2800" b="1">
                <a:solidFill>
                  <a:schemeClr val="tx1"/>
                </a:solidFill>
                <a:latin typeface="Perpetua Titling MT" panose="02020502060505020804" pitchFamily="18"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Purpose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2" y="2577178"/>
            <a:ext cx="5486401" cy="3657600"/>
          </a:xfrm>
          <a:prstGeom prst="rect">
            <a:avLst/>
          </a:prstGeom>
          <a:effectLst>
            <a:softEdge rad="317500"/>
          </a:effectLst>
        </p:spPr>
      </p:pic>
      <p:sp>
        <p:nvSpPr>
          <p:cNvPr id="7" name="TextBox 6"/>
          <p:cNvSpPr txBox="1"/>
          <p:nvPr/>
        </p:nvSpPr>
        <p:spPr>
          <a:xfrm>
            <a:off x="4572000" y="797510"/>
            <a:ext cx="4495800" cy="5262979"/>
          </a:xfrm>
          <a:prstGeom prst="rect">
            <a:avLst/>
          </a:prstGeom>
          <a:solidFill>
            <a:schemeClr val="accent6">
              <a:lumMod val="60000"/>
              <a:lumOff val="4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This training will provide a foundation for the participant to recognize how their relationship  with families, along with evidence-based practices, and adult learning concepts support building the capacity of the family to promote learning opportunities for their child throughout the day. </a:t>
            </a:r>
          </a:p>
        </p:txBody>
      </p:sp>
    </p:spTree>
    <p:custDataLst>
      <p:tags r:id="rId1"/>
    </p:custDataLst>
    <p:extLst>
      <p:ext uri="{BB962C8B-B14F-4D97-AF65-F5344CB8AC3E}">
        <p14:creationId xmlns:p14="http://schemas.microsoft.com/office/powerpoint/2010/main" val="39645080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65255"/>
          </a:xfrm>
        </p:spPr>
        <p:txBody>
          <a:bodyPr>
            <a:noAutofit/>
          </a:bodyPr>
          <a:lstStyle/>
          <a:p>
            <a:r>
              <a:rPr lang="en-US" sz="4000" dirty="0"/>
              <a:t>It is important to know this course...</a:t>
            </a:r>
          </a:p>
        </p:txBody>
      </p:sp>
      <p:sp>
        <p:nvSpPr>
          <p:cNvPr id="4" name="Text Placeholder 3"/>
          <p:cNvSpPr>
            <a:spLocks noGrp="1"/>
          </p:cNvSpPr>
          <p:nvPr>
            <p:ph type="body" sz="quarter" idx="14"/>
          </p:nvPr>
        </p:nvSpPr>
        <p:spPr>
          <a:xfrm>
            <a:off x="609600" y="970055"/>
            <a:ext cx="4419600" cy="5154247"/>
          </a:xfrm>
          <a:effectLst>
            <a:softEdge rad="0"/>
          </a:effectLst>
        </p:spPr>
        <p:txBody>
          <a:bodyPr/>
          <a:lstStyle/>
          <a:p>
            <a:r>
              <a:rPr lang="en-US" sz="2400" dirty="0"/>
              <a:t>Replaces two trainings:</a:t>
            </a:r>
          </a:p>
          <a:p>
            <a:pPr lvl="1"/>
            <a:r>
              <a:rPr lang="en-US" sz="2400" dirty="0"/>
              <a:t>Family Visiting</a:t>
            </a:r>
          </a:p>
          <a:p>
            <a:pPr lvl="1"/>
            <a:r>
              <a:rPr lang="en-US" sz="2400" dirty="0"/>
              <a:t>It’s Only Natural</a:t>
            </a:r>
          </a:p>
          <a:p>
            <a:r>
              <a:rPr lang="en-US" sz="2400" dirty="0"/>
              <a:t>Is required for Developmental Specialists with an Exemption in the NM FIT Program </a:t>
            </a:r>
          </a:p>
          <a:p>
            <a:r>
              <a:rPr lang="en-US" sz="2400" dirty="0"/>
              <a:t>Acts as the pre-requisite for the EI Practices Using FGRBEI training (</a:t>
            </a:r>
            <a:r>
              <a:rPr lang="en-US" sz="2400" i="1" dirty="0"/>
              <a:t>Coming Soon!</a:t>
            </a:r>
            <a:r>
              <a:rPr lang="en-US" sz="2400" dirty="0"/>
              <a:t>) </a:t>
            </a:r>
          </a:p>
          <a:p>
            <a:r>
              <a:rPr lang="en-US" sz="2400" dirty="0"/>
              <a:t>Recommended for all practitioners, Family Service Coordinators within first few weeks of hire!</a:t>
            </a:r>
          </a:p>
          <a:p>
            <a:pPr marL="0" indent="0">
              <a:buNone/>
            </a:pPr>
            <a:endParaRPr lang="en-US" dirty="0">
              <a:solidFill>
                <a:schemeClr val="tx1"/>
              </a:solidFill>
            </a:endParaRPr>
          </a:p>
          <a:p>
            <a:endParaRPr lang="en-US" dirty="0"/>
          </a:p>
        </p:txBody>
      </p:sp>
      <p:sp>
        <p:nvSpPr>
          <p:cNvPr id="5" name="Slide Number Placeholder 4"/>
          <p:cNvSpPr>
            <a:spLocks noGrp="1"/>
          </p:cNvSpPr>
          <p:nvPr>
            <p:ph type="sldNum" sz="quarter" idx="15"/>
          </p:nvPr>
        </p:nvSpPr>
        <p:spPr/>
        <p:txBody>
          <a:bodyPr/>
          <a:lstStyle/>
          <a:p>
            <a:pPr>
              <a:defRPr/>
            </a:pPr>
            <a:fld id="{5122CEE4-0C94-4C2E-BBB9-B05B1A8F4706}" type="slidenum">
              <a:rPr lang="en-US" smtClean="0"/>
              <a:pPr>
                <a:defRPr/>
              </a:pPr>
              <a:t>6</a:t>
            </a:fld>
            <a:endParaRPr lang="en-US" dirty="0"/>
          </a:p>
        </p:txBody>
      </p:sp>
      <p:pic>
        <p:nvPicPr>
          <p:cNvPr id="7" name="Content Placeholder 6"/>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5250020" y="1219199"/>
            <a:ext cx="3417729" cy="2281515"/>
          </a:xfrm>
          <a:effectLst>
            <a:softEdge rad="2413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018" y="3826058"/>
            <a:ext cx="3442788" cy="2298244"/>
          </a:xfrm>
          <a:prstGeom prst="rect">
            <a:avLst/>
          </a:prstGeom>
          <a:effectLst>
            <a:softEdge rad="241300"/>
          </a:effectLst>
        </p:spPr>
      </p:pic>
    </p:spTree>
    <p:custDataLst>
      <p:tags r:id="rId1"/>
    </p:custDataLst>
    <p:extLst>
      <p:ext uri="{BB962C8B-B14F-4D97-AF65-F5344CB8AC3E}">
        <p14:creationId xmlns:p14="http://schemas.microsoft.com/office/powerpoint/2010/main" val="1539169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9144000" cy="4648200"/>
          </a:xfrm>
          <a:prstGeom prst="rect">
            <a:avLst/>
          </a:prstGeom>
          <a:solidFill>
            <a:schemeClr val="accent4">
              <a:alpha val="5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1524000"/>
            <a:ext cx="9144000" cy="4419601"/>
          </a:xfrm>
        </p:spPr>
        <p:txBody>
          <a:bodyPr>
            <a:noAutofit/>
          </a:bodyPr>
          <a:lstStyle/>
          <a:p>
            <a:pPr marL="457200" indent="-457200" algn="l">
              <a:lnSpc>
                <a:spcPct val="120000"/>
              </a:lnSpc>
              <a:buFont typeface="Arial" panose="020B0604020202020204" pitchFamily="34" charset="0"/>
              <a:buChar char="•"/>
            </a:pPr>
            <a:r>
              <a:rPr lang="en-US" sz="2200" dirty="0"/>
              <a:t>Provide ALL practitioners and Family Service Coordinators (FSCs) with a foundational understanding of the FIT Key Principles for early intervention</a:t>
            </a:r>
          </a:p>
          <a:p>
            <a:pPr marL="457200" indent="-457200" algn="l">
              <a:lnSpc>
                <a:spcPct val="120000"/>
              </a:lnSpc>
              <a:buFont typeface="Arial" panose="020B0604020202020204" pitchFamily="34" charset="0"/>
              <a:buChar char="•"/>
            </a:pPr>
            <a:r>
              <a:rPr lang="en-US" sz="2200" dirty="0"/>
              <a:t>Support practitioners to gain an understanding of the </a:t>
            </a:r>
            <a:r>
              <a:rPr lang="en-US" sz="2200" i="1" dirty="0"/>
              <a:t>relationship and routines-based nature of the work </a:t>
            </a:r>
            <a:r>
              <a:rPr lang="en-US" sz="2200" dirty="0"/>
              <a:t>in the NM FIT Program </a:t>
            </a:r>
          </a:p>
          <a:p>
            <a:pPr marL="457200" indent="-457200" algn="l">
              <a:lnSpc>
                <a:spcPct val="120000"/>
              </a:lnSpc>
              <a:buFont typeface="Arial" panose="020B0604020202020204" pitchFamily="34" charset="0"/>
              <a:buChar char="•"/>
            </a:pPr>
            <a:r>
              <a:rPr lang="en-US" sz="2200" dirty="0"/>
              <a:t>Provide beneficial information to support ALL disciplines with key concepts for developing relationships in a home or community setting</a:t>
            </a:r>
          </a:p>
          <a:p>
            <a:pPr marL="457200" indent="-457200" algn="l">
              <a:lnSpc>
                <a:spcPct val="120000"/>
              </a:lnSpc>
              <a:buFont typeface="Arial" panose="020B0604020202020204" pitchFamily="34" charset="0"/>
              <a:buChar char="•"/>
            </a:pPr>
            <a:r>
              <a:rPr lang="en-US" sz="2200" dirty="0"/>
              <a:t>Result in rethinking the concept of routines as the foundation for intervention </a:t>
            </a:r>
          </a:p>
        </p:txBody>
      </p:sp>
      <p:sp>
        <p:nvSpPr>
          <p:cNvPr id="4" name="Slide Number Placeholder 3"/>
          <p:cNvSpPr>
            <a:spLocks noGrp="1"/>
          </p:cNvSpPr>
          <p:nvPr>
            <p:ph type="sldNum" sz="quarter" idx="10"/>
          </p:nvPr>
        </p:nvSpPr>
        <p:spPr/>
        <p:txBody>
          <a:bodyPr/>
          <a:lstStyle/>
          <a:p>
            <a:pPr>
              <a:defRPr/>
            </a:pPr>
            <a:fld id="{B30C82B0-8156-4BC6-BE64-E3A306E9493A}" type="slidenum">
              <a:rPr lang="en-US" smtClean="0"/>
              <a:pPr>
                <a:defRPr/>
              </a:pPr>
              <a:t>7</a:t>
            </a:fld>
            <a:endParaRPr lang="en-US" dirty="0"/>
          </a:p>
        </p:txBody>
      </p:sp>
      <p:sp>
        <p:nvSpPr>
          <p:cNvPr id="5" name="Title 1"/>
          <p:cNvSpPr txBox="1">
            <a:spLocks/>
          </p:cNvSpPr>
          <p:nvPr/>
        </p:nvSpPr>
        <p:spPr bwMode="auto">
          <a:xfrm>
            <a:off x="0" y="793344"/>
            <a:ext cx="9144000" cy="66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defTabSz="685800" rtl="0" eaLnBrk="1" fontAlgn="base" hangingPunct="1">
              <a:lnSpc>
                <a:spcPct val="90000"/>
              </a:lnSpc>
              <a:spcBef>
                <a:spcPct val="0"/>
              </a:spcBef>
              <a:spcAft>
                <a:spcPct val="0"/>
              </a:spcAft>
              <a:defRPr sz="4500" b="1" kern="1200">
                <a:solidFill>
                  <a:schemeClr val="tx1"/>
                </a:solidFill>
                <a:latin typeface="Arial" panose="020B0604020202020204" pitchFamily="34" charset="0"/>
                <a:ea typeface="+mj-ea"/>
                <a:cs typeface="Arial" panose="020B0604020202020204" pitchFamily="34" charset="0"/>
              </a:defRPr>
            </a:lvl1pPr>
            <a:lvl2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2pPr>
            <a:lvl3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3pPr>
            <a:lvl4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4pPr>
            <a:lvl5pPr algn="ctr" defTabSz="685800" rtl="0" eaLnBrk="1" fontAlgn="base" hangingPunct="1">
              <a:lnSpc>
                <a:spcPct val="90000"/>
              </a:lnSpc>
              <a:spcBef>
                <a:spcPct val="0"/>
              </a:spcBef>
              <a:spcAft>
                <a:spcPct val="0"/>
              </a:spcAft>
              <a:defRPr sz="4000" b="1">
                <a:solidFill>
                  <a:schemeClr val="tx1"/>
                </a:solidFill>
                <a:latin typeface="Franklin Gothic Medium" panose="020B0603020102020204" pitchFamily="34" charset="0"/>
              </a:defRPr>
            </a:lvl5pPr>
            <a:lvl6pPr marL="4572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6pPr>
            <a:lvl7pPr marL="9144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7pPr>
            <a:lvl8pPr marL="13716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8pPr>
            <a:lvl9pPr marL="1828800" algn="ctr" defTabSz="685800" rtl="0" eaLnBrk="1" fontAlgn="base" hangingPunct="1">
              <a:lnSpc>
                <a:spcPct val="90000"/>
              </a:lnSpc>
              <a:spcBef>
                <a:spcPct val="0"/>
              </a:spcBef>
              <a:spcAft>
                <a:spcPct val="0"/>
              </a:spcAft>
              <a:defRPr sz="2800" b="1">
                <a:solidFill>
                  <a:schemeClr val="tx1"/>
                </a:solidFill>
                <a:latin typeface="Perpetua Titling MT" panose="02020502060505020804" pitchFamily="18" charset="0"/>
              </a:defRPr>
            </a:lvl9pPr>
          </a:lstStyle>
          <a:p>
            <a:r>
              <a:rPr lang="en-US" sz="4000" dirty="0"/>
              <a:t>This course will also…</a:t>
            </a:r>
          </a:p>
        </p:txBody>
      </p:sp>
    </p:spTree>
    <p:custDataLst>
      <p:tags r:id="rId1"/>
    </p:custDataLst>
    <p:extLst>
      <p:ext uri="{BB962C8B-B14F-4D97-AF65-F5344CB8AC3E}">
        <p14:creationId xmlns:p14="http://schemas.microsoft.com/office/powerpoint/2010/main" val="1646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Seven Lessons</a:t>
            </a:r>
          </a:p>
        </p:txBody>
      </p:sp>
      <p:sp>
        <p:nvSpPr>
          <p:cNvPr id="3" name="Content Placeholder 2"/>
          <p:cNvSpPr>
            <a:spLocks noGrp="1"/>
          </p:cNvSpPr>
          <p:nvPr>
            <p:ph idx="1"/>
          </p:nvPr>
        </p:nvSpPr>
        <p:spPr>
          <a:xfrm>
            <a:off x="0" y="914400"/>
            <a:ext cx="9144000" cy="5257800"/>
          </a:xfrm>
          <a:solidFill>
            <a:schemeClr val="bg1">
              <a:lumMod val="65000"/>
            </a:schemeClr>
          </a:solidFill>
        </p:spPr>
        <p:txBody>
          <a:bodyPr/>
          <a:lstStyle/>
          <a:p>
            <a:pPr marL="514350" indent="-514350">
              <a:lnSpc>
                <a:spcPct val="150000"/>
              </a:lnSpc>
              <a:buFont typeface="+mj-lt"/>
              <a:buAutoNum type="arabicPeriod"/>
            </a:pPr>
            <a:r>
              <a:rPr lang="en-US" sz="2600" dirty="0"/>
              <a:t>What Guides the Work We Do?</a:t>
            </a:r>
          </a:p>
          <a:p>
            <a:pPr marL="514350" indent="-514350">
              <a:lnSpc>
                <a:spcPct val="150000"/>
              </a:lnSpc>
              <a:buFont typeface="+mj-lt"/>
              <a:buAutoNum type="arabicPeriod"/>
            </a:pPr>
            <a:r>
              <a:rPr lang="en-US" sz="2600" dirty="0"/>
              <a:t>Adult Learning</a:t>
            </a:r>
          </a:p>
          <a:p>
            <a:pPr marL="514350" indent="-514350">
              <a:lnSpc>
                <a:spcPct val="150000"/>
              </a:lnSpc>
              <a:buFont typeface="+mj-lt"/>
              <a:buAutoNum type="arabicPeriod"/>
            </a:pPr>
            <a:r>
              <a:rPr lang="en-US" sz="2600" dirty="0"/>
              <a:t>Relationships</a:t>
            </a:r>
          </a:p>
          <a:p>
            <a:pPr marL="514350" indent="-514350">
              <a:lnSpc>
                <a:spcPct val="150000"/>
              </a:lnSpc>
              <a:buFont typeface="+mj-lt"/>
              <a:buAutoNum type="arabicPeriod"/>
            </a:pPr>
            <a:r>
              <a:rPr lang="en-US" sz="2600" dirty="0"/>
              <a:t>Observation</a:t>
            </a:r>
          </a:p>
          <a:p>
            <a:pPr marL="514350" indent="-514350">
              <a:lnSpc>
                <a:spcPct val="150000"/>
              </a:lnSpc>
              <a:buFont typeface="+mj-lt"/>
              <a:buAutoNum type="arabicPeriod"/>
            </a:pPr>
            <a:r>
              <a:rPr lang="en-US" sz="2600" dirty="0"/>
              <a:t>Family Diversity and Uniqueness</a:t>
            </a:r>
          </a:p>
          <a:p>
            <a:pPr marL="514350" indent="-514350">
              <a:lnSpc>
                <a:spcPct val="150000"/>
              </a:lnSpc>
              <a:buFont typeface="+mj-lt"/>
              <a:buAutoNum type="arabicPeriod"/>
            </a:pPr>
            <a:r>
              <a:rPr lang="en-US" sz="2600" dirty="0"/>
              <a:t>Toddlers Learn within Routines and Everyday Activities</a:t>
            </a:r>
          </a:p>
          <a:p>
            <a:pPr marL="514350" indent="-514350">
              <a:lnSpc>
                <a:spcPct val="150000"/>
              </a:lnSpc>
              <a:buFont typeface="+mj-lt"/>
              <a:buAutoNum type="arabicPeriod"/>
            </a:pPr>
            <a:r>
              <a:rPr lang="en-US" sz="2600" dirty="0"/>
              <a:t>Exploring Routines</a:t>
            </a:r>
          </a:p>
          <a:p>
            <a:endParaRPr lang="en-US" dirty="0"/>
          </a:p>
        </p:txBody>
      </p:sp>
      <p:sp>
        <p:nvSpPr>
          <p:cNvPr id="4" name="Slide Number Placeholder 3"/>
          <p:cNvSpPr>
            <a:spLocks noGrp="1"/>
          </p:cNvSpPr>
          <p:nvPr>
            <p:ph type="sldNum" sz="quarter" idx="10"/>
          </p:nvPr>
        </p:nvSpPr>
        <p:spPr/>
        <p:txBody>
          <a:bodyPr/>
          <a:lstStyle/>
          <a:p>
            <a:pPr>
              <a:defRPr/>
            </a:pPr>
            <a:fld id="{C3317CA4-C85D-456B-B3D0-AE0C954BCEB3}" type="slidenum">
              <a:rPr lang="en-US" smtClean="0"/>
              <a:pPr>
                <a:defRPr/>
              </a:pPr>
              <a:t>8</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095" y="1241332"/>
            <a:ext cx="2773680" cy="2773680"/>
          </a:xfrm>
          <a:prstGeom prst="rect">
            <a:avLst/>
          </a:prstGeom>
          <a:effectLst>
            <a:softEdge rad="355600"/>
          </a:effectLst>
        </p:spPr>
      </p:pic>
    </p:spTree>
    <p:custDataLst>
      <p:tags r:id="rId1"/>
    </p:custDataLst>
    <p:extLst>
      <p:ext uri="{BB962C8B-B14F-4D97-AF65-F5344CB8AC3E}">
        <p14:creationId xmlns:p14="http://schemas.microsoft.com/office/powerpoint/2010/main" val="272254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5"/>
                                        </p:tgtEl>
                                      </p:cBhvr>
                                    </p:animEffect>
                                    <p:animScale>
                                      <p:cBhvr>
                                        <p:cTn id="7" dur="15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172200"/>
          </a:xfrm>
          <a:prstGeom prst="rect">
            <a:avLst/>
          </a:prstGeom>
          <a:solidFill>
            <a:schemeClr val="bg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1580031" y="152400"/>
            <a:ext cx="6108702" cy="498872"/>
          </a:xfrm>
        </p:spPr>
        <p:txBody>
          <a:bodyPr rtlCol="0">
            <a:noAutofit/>
          </a:bodyPr>
          <a:lstStyle/>
          <a:p>
            <a:pPr eaLnBrk="1" fontAlgn="auto" hangingPunct="1">
              <a:spcAft>
                <a:spcPts val="0"/>
              </a:spcAft>
              <a:defRPr/>
            </a:pPr>
            <a:r>
              <a:rPr lang="en-US" altLang="en-US" sz="3200" b="1" dirty="0">
                <a:solidFill>
                  <a:schemeClr val="tx1"/>
                </a:solidFill>
                <a:latin typeface="Arial" panose="020B0604020202020204" pitchFamily="34" charset="0"/>
                <a:cs typeface="Arial" panose="020B0604020202020204" pitchFamily="34" charset="0"/>
              </a:rPr>
              <a:t>Learning Objectives</a:t>
            </a:r>
          </a:p>
        </p:txBody>
      </p:sp>
      <p:sp>
        <p:nvSpPr>
          <p:cNvPr id="2" name="Slide Number Placeholder 1"/>
          <p:cNvSpPr>
            <a:spLocks noGrp="1"/>
          </p:cNvSpPr>
          <p:nvPr>
            <p:ph type="sldNum" sz="quarter" idx="15"/>
          </p:nvPr>
        </p:nvSpPr>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fld id="{969E7B8A-F1E8-45FE-8622-A86AABC81CA4}" type="slidenum">
              <a:rPr kumimoji="0" lang="en-US" sz="1350" b="0" i="0" u="none" strike="noStrike" kern="1200" cap="none" spc="0" normalizeH="0" baseline="0" noProof="0">
                <a:ln>
                  <a:noFill/>
                </a:ln>
                <a:solidFill>
                  <a:prstClr val="white">
                    <a:lumMod val="50000"/>
                  </a:prstClr>
                </a:solidFill>
                <a:effectLst/>
                <a:uLnTx/>
                <a:uFillTx/>
                <a:latin typeface="Perpetua" panose="02020502060401020303" pitchFamily="18" charset="0"/>
                <a:ea typeface="+mn-ea"/>
                <a:cs typeface="+mn-cs"/>
              </a:rPr>
              <a:pPr marL="0" marR="0" lvl="0" indent="0" algn="ctr" defTabSz="685800" rtl="0" eaLnBrk="0" fontAlgn="base" latinLnBrk="0" hangingPunct="0">
                <a:lnSpc>
                  <a:spcPct val="100000"/>
                </a:lnSpc>
                <a:spcBef>
                  <a:spcPct val="0"/>
                </a:spcBef>
                <a:spcAft>
                  <a:spcPct val="0"/>
                </a:spcAft>
                <a:buClrTx/>
                <a:buSzTx/>
                <a:buFontTx/>
                <a:buNone/>
                <a:tabLst/>
                <a:defRPr/>
              </a:pPr>
              <a:t>9</a:t>
            </a:fld>
            <a:endParaRPr kumimoji="0" lang="en-US" sz="1350" b="0" i="0" u="none" strike="noStrike" kern="1200" cap="none" spc="0" normalizeH="0" baseline="0" noProof="0" dirty="0">
              <a:ln>
                <a:noFill/>
              </a:ln>
              <a:solidFill>
                <a:prstClr val="white">
                  <a:lumMod val="50000"/>
                </a:prstClr>
              </a:solidFill>
              <a:effectLst/>
              <a:uLnTx/>
              <a:uFillTx/>
              <a:latin typeface="Perpetua" panose="02020502060401020303" pitchFamily="18" charset="0"/>
              <a:ea typeface="+mn-ea"/>
              <a:cs typeface="+mn-cs"/>
            </a:endParaRPr>
          </a:p>
        </p:txBody>
      </p:sp>
      <p:graphicFrame>
        <p:nvGraphicFramePr>
          <p:cNvPr id="6" name="Diagram 5"/>
          <p:cNvGraphicFramePr/>
          <p:nvPr>
            <p:custDataLst>
              <p:tags r:id="rId2"/>
            </p:custDataLst>
            <p:extLst>
              <p:ext uri="{D42A27DB-BD31-4B8C-83A1-F6EECF244321}">
                <p14:modId xmlns:p14="http://schemas.microsoft.com/office/powerpoint/2010/main" val="812697942"/>
              </p:ext>
            </p:extLst>
          </p:nvPr>
        </p:nvGraphicFramePr>
        <p:xfrm>
          <a:off x="886762" y="685800"/>
          <a:ext cx="7571437" cy="5388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272754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D954BCB-47A3-4CD4-AAE3-7E5E6304A65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16E61FD5-D9B5-4F2A-9C97-5B6FEA95F11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837209DC-6884-4F2E-8CB6-4AB213AA30F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3E531AAA-D37C-456F-8DD2-670D8EF0EF4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3A5B7D2A-BEAB-4ED2-9BCB-001E00ACEAC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E64BA988-40AE-458D-80A6-94C06E6FE51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8D32CB41-AFC1-47FE-8B78-6A9DFC7476E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AB9479B9-714D-4C9A-8B49-EF5D32A6E62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C9F0059E-9FF6-4F99-BFFE-2231FA230D3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FAB06468-C2A1-4EDB-966B-2B6AF2A44657}"/>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B90D0943-57F3-4E87-B28B-BE22B0512B0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C36F5C34-F59C-4ADE-949A-F9D9FA15FD9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3229B9EF-C505-469A-9D2F-EC00AEB50D5C}"/>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57DE2597-3527-4B8F-9533-9A14DDFB50A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7310"/>
  <p:tag name="ARTICULATE_REFERENCE_ID" val="968f889c-84e9-4bd8-a3bb-a5ebcfd7b28f"/>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4526846-d:\module 1 what guides us final\foundations revision module 1.pptx"/>
  <p:tag name="ARTICULATE_PRESENTER_VERSION" val="7"/>
  <p:tag name="ARTICULATE_USED_PAGE_ORIENTATION" val="1"/>
  <p:tag name="ARTICULATE_USED_PAGE_SIZE" val="1"/>
  <p:tag name="ARTICULATE_META_COURSE_ID" val="48wSkcIzsQK_course_id"/>
  <p:tag name="ARTICULATE_META_NAME" val="Ragan Montoya"/>
  <p:tag name="ARTICULATE_META_NAME_SET" val="True"/>
  <p:tag name="ARTICULATE_DESIGN_ID_OFFICE THEME" val="Hwb3yM08"/>
  <p:tag name="ARTICULATE_DESIGN_ID_ECLN DECK-FIT" val="hIZ59ygW"/>
  <p:tag name="ARTICULATE_SLIDE_THUMBNAIL_REFRESH" val="1"/>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270"/>
  <p:tag name="ORIGINAL_AUDIO_FILEPATH" val="S:\ECLN\Admin\Training\Online Training\Foundations of Relationship-Based Early Intervention\Joe's Audio\160921_0067.MP3"/>
  <p:tag name="ELAPSEDTIME" val="10.122"/>
  <p:tag name="ARTICULATE_NAV_LEVEL" val="1"/>
  <p:tag name="ARTICULATE_SLIDE_PRESENTER_GUID" val="d2edb1aa-f662-4a4b-9820-4171e29ca20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271"/>
  <p:tag name="ORIGINAL_AUDIO_FILEPATH" val="S:\ECLN\Admin\Training\Online Training\Foundations of Relationship-Based Early Intervention\Joe's Audio\160921_0069.MP3"/>
  <p:tag name="ELAPSEDTIME" val="63.542"/>
  <p:tag name="ARTICULATE_NAV_LEVEL" val="1"/>
  <p:tag name="ARTICULATE_SLIDE_PRESENTER_GUID" val="d2edb1aa-f662-4a4b-9820-4171e29ca20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45"/>
  <p:tag name="BULLET_7" val="45"/>
  <p:tag name="BULLET_8" val="8226"/>
  <p:tag name="MARGIN_1" val="-2.147484E+09"/>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TITLE_TAG" val="Purpose"/>
  <p:tag name="AUDIO_ID" val="272"/>
  <p:tag name="ORIGINAL_AUDIO_FILEPATH" val="S:\ECLN\Admin\Training\Online Training\Foundations of Relationship-Based Early Intervention\Joe's Audio\160921_0072.MP3"/>
  <p:tag name="ELAPSEDTIME" val="26.342"/>
  <p:tag name="ARTICULATE_NAV_LEVEL" val="1"/>
  <p:tag name="ARTICULATE_SLIDE_PRESENTER_GUID" val="d2edb1aa-f662-4a4b-9820-4171e29ca20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288"/>
  <p:tag name="ORIGINAL_AUDIO_FILEPATH" val="S:\ECLN\Admin\Training\Online Training\Foundations of Relationship-Based Early Intervention\Joe's Audio\160921_0075.MP3"/>
  <p:tag name="ELAPSEDTIME" val="83.602"/>
  <p:tag name="ARTICULATE_NAV_LEVEL" val="1"/>
  <p:tag name="ARTICULATE_SLIDE_PRESENTER_GUID" val="d2edb1aa-f662-4a4b-9820-4171e29ca20c"/>
  <p:tag name="ARTICULATE_SLIDE_PAUSE" val="1"/>
  <p:tag name="ARTICULATE_LOCK_SLIDE" val="0"/>
  <p:tag name="ARTICULATE_HIDE_SLIDE" val="0"/>
  <p:tag name="ARTICULATE_PLAYER_CONTROL_PREVIOUS" val="True"/>
  <p:tag name="ARTICULATE_PLAYER_CONTROL_NEXT" val="True"/>
  <p:tag name="ANNOTATION_COUNT" val="0"/>
  <p:tag name="ARTICULATE_USED_LAYOUT" val="5"/>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CHILD_ITEM_TEXT2" val="Gain an understanding of how regulation, research, evidence-based practices, and key principles provide the foundation for effective early intervention practices."/>
  <p:tag name="CHILD_ITEM_TEXT3" val="    "/>
  <p:tag name="CHILD_ITEM_TEXT4" val="Begin to recognize when we use adult learning concepts the family feels confident and competent in supporting their child’s development in routines and activities important to their family. "/>
  <p:tag name="CHILD_ITEM_TEXT6" val="Identify and reflect on the characteristics and components that build and support trusting relationships with families including both personal and professional boundaries."/>
  <p:tag name="CHILD_ITEM_TEXT8" val="Explore the nature of observation and recognize how being objective in our observations will support caregivers and families.."/>
  <p:tag name="CHILD_ITEM_TEXT10" val="Explore using inquiry in our work with families to help the practitioner recognize the diversity, uniqueness, and strength of families."/>
  <p:tag name="CHILD_ITEM_TEXT12" val="Explore and reflect on how intervention within the context of routines can build caregiver competence and confidence. "/>
  <p:tag name="CHILD_ITEM_TEXT14" val="Identify and recognize how routines can build caregiver competence and confidence and embed learning opportunities for their child throughout the day.  "/>
</p:tagLst>
</file>

<file path=ppt/tags/tag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MARGIN_1" val="0"/>
  <p:tag name="MARGIN_2" val="49.5"/>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UDIO_ID" val="271"/>
  <p:tag name="ORIGINAL_AUDIO_FILEPATH" val="S:\ECLN\Admin\Training\Online Training\Foundations of Relationship-Based Early Intervention\Joe's Audio\160921_0069.MP3"/>
  <p:tag name="ELAPSEDTIME" val="63.542"/>
  <p:tag name="ARTICULATE_NAV_LEVEL" val="1"/>
  <p:tag name="ARTICULATE_SLIDE_PRESENTER_GUID" val="d2edb1aa-f662-4a4b-9820-4171e29ca20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45"/>
  <p:tag name="BULLET_7" val="45"/>
  <p:tag name="BULLET_8" val="8226"/>
  <p:tag name="MARGIN_1" val="-2.147484E+09"/>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271"/>
  <p:tag name="ORIGINAL_AUDIO_FILEPATH" val="S:\ECLN\Admin\Training\Online Training\Foundations of Relationship-Based Early Intervention\Joe's Audio\160921_0069.MP3"/>
  <p:tag name="ELAPSEDTIME" val="63.542"/>
  <p:tag name="ARTICULATE_NAV_LEVEL" val="1"/>
  <p:tag name="ARTICULATE_SLIDE_PRESENTER_GUID" val="d2edb1aa-f662-4a4b-9820-4171e29ca20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45"/>
  <p:tag name="BULLET_7" val="45"/>
  <p:tag name="BULLET_8" val="8226"/>
  <p:tag name="MARGIN_1" val="-2.147484E+09"/>
  <p:tag name="MARGIN_2" val="36"/>
  <p:tag name="MARGIN_3" val="72"/>
  <p:tag name="MARGIN_4" val="108"/>
  <p:tag name="MARGIN_5" val="144"/>
  <p:tag name="FONT_SIZE" val="12"/>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DD">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568278"/>
      </a:hlink>
      <a:folHlink>
        <a:srgbClr val="39575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f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igh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CLN Deck-FIT">
  <a:themeElements>
    <a:clrScheme name="CDD">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568278"/>
      </a:hlink>
      <a:folHlink>
        <a:srgbClr val="39575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LN Deck-FIT" id="{EBE70A0B-A552-4650-A6F6-ADC061ABE406}" vid="{F39E75CA-79B8-4A3F-8B44-BE676E355347}"/>
    </a:ext>
  </a:extLst>
</a:theme>
</file>

<file path=ppt/theme/theme5.xml><?xml version="1.0" encoding="utf-8"?>
<a:theme xmlns:a="http://schemas.openxmlformats.org/drawingml/2006/main" name="1_Lef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LN Deck-FIT" id="{EBE70A0B-A552-4650-A6F6-ADC061ABE406}" vid="{0D56C4C3-458E-49F6-BF0B-EB2DA34C2428}"/>
    </a:ext>
  </a:extLst>
</a:theme>
</file>

<file path=ppt/theme/theme6.xml><?xml version="1.0" encoding="utf-8"?>
<a:theme xmlns:a="http://schemas.openxmlformats.org/drawingml/2006/main" name="1_Righ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LN Deck-FIT" id="{EBE70A0B-A552-4650-A6F6-ADC061ABE406}" vid="{D169AA10-AE03-48DE-9552-9FA2CA4DEA22}"/>
    </a:ext>
  </a:extLst>
</a:theme>
</file>

<file path=ppt/theme/theme7.xml><?xml version="1.0" encoding="utf-8"?>
<a:theme xmlns:a="http://schemas.openxmlformats.org/drawingml/2006/main" name="6_Left Title and Vertical Text Blank">
  <a:themeElements>
    <a:clrScheme name="Custom 26">
      <a:dk1>
        <a:sysClr val="windowText" lastClr="000000"/>
      </a:dk1>
      <a:lt1>
        <a:sysClr val="window" lastClr="FFFFFF"/>
      </a:lt1>
      <a:dk2>
        <a:srgbClr val="775F55"/>
      </a:dk2>
      <a:lt2>
        <a:srgbClr val="9B9B9B"/>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6269</TotalTime>
  <Words>2197</Words>
  <Application>Microsoft Office PowerPoint</Application>
  <PresentationFormat>On-screen Show (4:3)</PresentationFormat>
  <Paragraphs>202</Paragraphs>
  <Slides>19</Slides>
  <Notes>19</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19</vt:i4>
      </vt:variant>
    </vt:vector>
  </HeadingPairs>
  <TitlesOfParts>
    <vt:vector size="38" baseType="lpstr">
      <vt:lpstr>Adobe Devanagari</vt:lpstr>
      <vt:lpstr>Adobe Garamond Pro</vt:lpstr>
      <vt:lpstr>Arial</vt:lpstr>
      <vt:lpstr>Bradley Hand ITC</vt:lpstr>
      <vt:lpstr>Calibri</vt:lpstr>
      <vt:lpstr>Calibri Light</vt:lpstr>
      <vt:lpstr>Franklin Gothic Book</vt:lpstr>
      <vt:lpstr>Franklin Gothic Medium</vt:lpstr>
      <vt:lpstr>Kristen ITC</vt:lpstr>
      <vt:lpstr>Perpetua</vt:lpstr>
      <vt:lpstr>Perpetua Titling MT</vt:lpstr>
      <vt:lpstr>Times New Roman</vt:lpstr>
      <vt:lpstr>Office Theme</vt:lpstr>
      <vt:lpstr>Left Title and Vertical Text Blank</vt:lpstr>
      <vt:lpstr>Right Title and Vertical Text Blank</vt:lpstr>
      <vt:lpstr>ECLN Deck-FIT</vt:lpstr>
      <vt:lpstr>1_Left Title and Vertical Text Blank</vt:lpstr>
      <vt:lpstr>1_Right Title and Vertical Text Blank</vt:lpstr>
      <vt:lpstr>6_Left Title and Vertical Text Blank</vt:lpstr>
      <vt:lpstr>Foundations of Relationship-Based Early Intervention – Online Training Overview  Andy Gomm Michelle Staley </vt:lpstr>
      <vt:lpstr>Agenda</vt:lpstr>
      <vt:lpstr>Background</vt:lpstr>
      <vt:lpstr>Paradigm shift from training to professional development </vt:lpstr>
      <vt:lpstr>PowerPoint Presentation</vt:lpstr>
      <vt:lpstr>It is important to know this course...</vt:lpstr>
      <vt:lpstr>PowerPoint Presentation</vt:lpstr>
      <vt:lpstr>There are Seven Lessons</vt:lpstr>
      <vt:lpstr>Learning Objectives</vt:lpstr>
      <vt:lpstr>Structure of Each Lesson</vt:lpstr>
      <vt:lpstr>Accessibility</vt:lpstr>
      <vt:lpstr>Role of manager, mentors and leads!</vt:lpstr>
      <vt:lpstr>What you might want to consider</vt:lpstr>
      <vt:lpstr>Tracking Professional Development</vt:lpstr>
      <vt:lpstr>PowerPoint Presentation</vt:lpstr>
      <vt:lpstr>You are not alone!</vt:lpstr>
      <vt:lpstr>Do you want to access the Online Module?</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Reflective Practice and Supervision to Support Inclusion</dc:title>
  <dc:creator>Joe DeBonis</dc:creator>
  <cp:lastModifiedBy>Michelle Staley</cp:lastModifiedBy>
  <cp:revision>610</cp:revision>
  <cp:lastPrinted>2018-08-28T16:43:03Z</cp:lastPrinted>
  <dcterms:created xsi:type="dcterms:W3CDTF">2009-09-18T18:39:04Z</dcterms:created>
  <dcterms:modified xsi:type="dcterms:W3CDTF">2018-11-28T16:46:50Z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Blank Slides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CDCF0A1F-0DB0-452D-82D2-F476C9BEA9C1</vt:lpwstr>
  </property>
  <property fmtid="{D5CDD505-2E9C-101B-9397-08002B2CF9AE}" pid="6" name="ArticulateProjectFull">
    <vt:lpwstr>S:\ECLN\ECN\TRAININGS\Webinars\Foundations Webinar 11.15.18.ppta</vt:lpwstr>
  </property>
</Properties>
</file>